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 id="2147483740" r:id="rId2"/>
    <p:sldMasterId id="2147483744" r:id="rId3"/>
  </p:sldMasterIdLst>
  <p:notesMasterIdLst>
    <p:notesMasterId r:id="rId35"/>
  </p:notesMasterIdLst>
  <p:handoutMasterIdLst>
    <p:handoutMasterId r:id="rId36"/>
  </p:handoutMasterIdLst>
  <p:sldIdLst>
    <p:sldId id="294" r:id="rId4"/>
    <p:sldId id="331" r:id="rId5"/>
    <p:sldId id="334" r:id="rId6"/>
    <p:sldId id="333" r:id="rId7"/>
    <p:sldId id="332" r:id="rId8"/>
    <p:sldId id="329" r:id="rId9"/>
    <p:sldId id="330" r:id="rId10"/>
    <p:sldId id="340" r:id="rId11"/>
    <p:sldId id="339" r:id="rId12"/>
    <p:sldId id="341" r:id="rId13"/>
    <p:sldId id="342" r:id="rId14"/>
    <p:sldId id="343" r:id="rId15"/>
    <p:sldId id="327" r:id="rId16"/>
    <p:sldId id="321" r:id="rId17"/>
    <p:sldId id="278" r:id="rId18"/>
    <p:sldId id="257" r:id="rId19"/>
    <p:sldId id="304" r:id="rId20"/>
    <p:sldId id="326" r:id="rId21"/>
    <p:sldId id="299" r:id="rId22"/>
    <p:sldId id="346" r:id="rId23"/>
    <p:sldId id="347" r:id="rId24"/>
    <p:sldId id="348" r:id="rId25"/>
    <p:sldId id="349" r:id="rId26"/>
    <p:sldId id="350" r:id="rId27"/>
    <p:sldId id="351" r:id="rId28"/>
    <p:sldId id="344" r:id="rId29"/>
    <p:sldId id="345" r:id="rId30"/>
    <p:sldId id="335" r:id="rId31"/>
    <p:sldId id="338" r:id="rId32"/>
    <p:sldId id="337" r:id="rId33"/>
    <p:sldId id="336" r:id="rId3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6B5C"/>
    <a:srgbClr val="F1B51C"/>
    <a:srgbClr val="189393"/>
    <a:srgbClr val="18D9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7498" autoAdjust="0"/>
  </p:normalViewPr>
  <p:slideViewPr>
    <p:cSldViewPr snapToGrid="0" snapToObjects="1" showGuides="1">
      <p:cViewPr varScale="1">
        <p:scale>
          <a:sx n="67" d="100"/>
          <a:sy n="67" d="100"/>
        </p:scale>
        <p:origin x="456" y="48"/>
      </p:cViewPr>
      <p:guideLst>
        <p:guide orient="horz" pos="2160"/>
        <p:guide pos="3840"/>
      </p:guideLst>
    </p:cSldViewPr>
  </p:slideViewPr>
  <p:outlineViewPr>
    <p:cViewPr>
      <p:scale>
        <a:sx n="33" d="100"/>
        <a:sy n="33" d="100"/>
      </p:scale>
      <p:origin x="0" y="-8364"/>
    </p:cViewPr>
  </p:outlineViewPr>
  <p:notesTextViewPr>
    <p:cViewPr>
      <p:scale>
        <a:sx n="1" d="1"/>
        <a:sy n="1" d="1"/>
      </p:scale>
      <p:origin x="0" y="0"/>
    </p:cViewPr>
  </p:notesTextViewPr>
  <p:sorterViewPr>
    <p:cViewPr varScale="1">
      <p:scale>
        <a:sx n="1" d="1"/>
        <a:sy n="1" d="1"/>
      </p:scale>
      <p:origin x="0" y="-408"/>
    </p:cViewPr>
  </p:sorterViewPr>
  <p:notesViewPr>
    <p:cSldViewPr snapToGrid="0" snapToObjects="1" showGuides="1">
      <p:cViewPr varScale="1">
        <p:scale>
          <a:sx n="114" d="100"/>
          <a:sy n="114" d="100"/>
        </p:scale>
        <p:origin x="305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7CCFE-6284-4280-8A3B-7A170A016598}" type="doc">
      <dgm:prSet loTypeId="urn:microsoft.com/office/officeart/2005/8/layout/hProcess11" loCatId="process" qsTypeId="urn:microsoft.com/office/officeart/2005/8/quickstyle/simple1" qsCatId="simple" csTypeId="urn:microsoft.com/office/officeart/2005/8/colors/accent1_2" csCatId="accent1" phldr="1"/>
      <dgm:spPr/>
    </dgm:pt>
    <dgm:pt modelId="{6A0CE6B1-6899-4E0B-A9E8-5DDC488ABC4A}">
      <dgm:prSet phldrT="[Text]" custT="1"/>
      <dgm:spPr/>
      <dgm:t>
        <a:bodyPr/>
        <a:lstStyle/>
        <a:p>
          <a:r>
            <a:rPr lang="en-US" sz="1800" dirty="0" smtClean="0"/>
            <a:t>Select the right analysis format</a:t>
          </a:r>
          <a:endParaRPr lang="en-US" sz="1800" dirty="0"/>
        </a:p>
      </dgm:t>
    </dgm:pt>
    <dgm:pt modelId="{C733360B-AD0C-47EB-8866-D86181856749}" type="parTrans" cxnId="{900B1CD3-CBF5-4988-BD93-A8D68D29639D}">
      <dgm:prSet/>
      <dgm:spPr/>
      <dgm:t>
        <a:bodyPr/>
        <a:lstStyle/>
        <a:p>
          <a:endParaRPr lang="en-US"/>
        </a:p>
      </dgm:t>
    </dgm:pt>
    <dgm:pt modelId="{DAD5A327-4872-402F-BD3A-C67F492A46F7}" type="sibTrans" cxnId="{900B1CD3-CBF5-4988-BD93-A8D68D29639D}">
      <dgm:prSet/>
      <dgm:spPr/>
      <dgm:t>
        <a:bodyPr/>
        <a:lstStyle/>
        <a:p>
          <a:endParaRPr lang="en-US"/>
        </a:p>
      </dgm:t>
    </dgm:pt>
    <dgm:pt modelId="{1C3E7D08-785C-4649-8E34-CD6EC0026451}">
      <dgm:prSet phldrT="[Text]" custT="1"/>
      <dgm:spPr/>
      <dgm:t>
        <a:bodyPr/>
        <a:lstStyle/>
        <a:p>
          <a:r>
            <a:rPr lang="en-US" sz="1800" dirty="0" smtClean="0"/>
            <a:t>Design and develop the visualization</a:t>
          </a:r>
          <a:endParaRPr lang="en-US" sz="1800" dirty="0"/>
        </a:p>
      </dgm:t>
    </dgm:pt>
    <dgm:pt modelId="{27C44A05-227A-4FB2-AD78-48C88DA1E8EF}" type="parTrans" cxnId="{108098F8-471C-4B23-BDA1-AA62101C7CEF}">
      <dgm:prSet/>
      <dgm:spPr/>
      <dgm:t>
        <a:bodyPr/>
        <a:lstStyle/>
        <a:p>
          <a:endParaRPr lang="en-US"/>
        </a:p>
      </dgm:t>
    </dgm:pt>
    <dgm:pt modelId="{EB025E9D-5A43-4A96-B2EB-C3F78557D697}" type="sibTrans" cxnId="{108098F8-471C-4B23-BDA1-AA62101C7CEF}">
      <dgm:prSet/>
      <dgm:spPr/>
      <dgm:t>
        <a:bodyPr/>
        <a:lstStyle/>
        <a:p>
          <a:endParaRPr lang="en-US"/>
        </a:p>
      </dgm:t>
    </dgm:pt>
    <dgm:pt modelId="{E9A17580-ECFF-45D1-99C7-E683C7B122AB}">
      <dgm:prSet phldrT="[Text]" custT="1"/>
      <dgm:spPr/>
      <dgm:t>
        <a:bodyPr/>
        <a:lstStyle/>
        <a:p>
          <a:r>
            <a:rPr lang="en-US" sz="1800" dirty="0" smtClean="0"/>
            <a:t>Brainstorm dissemination strategies</a:t>
          </a:r>
        </a:p>
      </dgm:t>
    </dgm:pt>
    <dgm:pt modelId="{0B5362C3-3F38-4E62-B51D-3AEFF9C0ED6A}" type="parTrans" cxnId="{F9928E86-7FC8-48B8-B778-9C6BCB24EDC9}">
      <dgm:prSet/>
      <dgm:spPr/>
      <dgm:t>
        <a:bodyPr/>
        <a:lstStyle/>
        <a:p>
          <a:endParaRPr lang="en-US"/>
        </a:p>
      </dgm:t>
    </dgm:pt>
    <dgm:pt modelId="{9CEBBB79-090E-49FD-8EDA-E59F90B0B7F2}" type="sibTrans" cxnId="{F9928E86-7FC8-48B8-B778-9C6BCB24EDC9}">
      <dgm:prSet/>
      <dgm:spPr/>
      <dgm:t>
        <a:bodyPr/>
        <a:lstStyle/>
        <a:p>
          <a:endParaRPr lang="en-US"/>
        </a:p>
      </dgm:t>
    </dgm:pt>
    <dgm:pt modelId="{D339D718-B1D2-4555-B912-E81068F58E36}">
      <dgm:prSet phldrT="[Text]" custT="1"/>
      <dgm:spPr/>
      <dgm:t>
        <a:bodyPr/>
        <a:lstStyle/>
        <a:p>
          <a:r>
            <a:rPr lang="en-US" sz="1800" b="1" dirty="0" smtClean="0"/>
            <a:t>Sept. 2</a:t>
          </a:r>
        </a:p>
        <a:p>
          <a:r>
            <a:rPr lang="en-US" sz="1800" dirty="0" smtClean="0"/>
            <a:t>Release the </a:t>
          </a:r>
          <a:r>
            <a:rPr lang="en-US" sz="1800" dirty="0" err="1" smtClean="0"/>
            <a:t>viz</a:t>
          </a:r>
          <a:r>
            <a:rPr lang="en-US" sz="1800" dirty="0" smtClean="0"/>
            <a:t>!</a:t>
          </a:r>
        </a:p>
      </dgm:t>
    </dgm:pt>
    <dgm:pt modelId="{26BCE20D-5D0C-4C56-94EB-6BAEDEAF1EDD}" type="parTrans" cxnId="{341128D1-5699-4EF3-9CBC-DC50770DB08A}">
      <dgm:prSet/>
      <dgm:spPr/>
      <dgm:t>
        <a:bodyPr/>
        <a:lstStyle/>
        <a:p>
          <a:endParaRPr lang="en-US"/>
        </a:p>
      </dgm:t>
    </dgm:pt>
    <dgm:pt modelId="{4818FADE-4EDA-4013-9BE1-8C68AF738603}" type="sibTrans" cxnId="{341128D1-5699-4EF3-9CBC-DC50770DB08A}">
      <dgm:prSet/>
      <dgm:spPr/>
      <dgm:t>
        <a:bodyPr/>
        <a:lstStyle/>
        <a:p>
          <a:endParaRPr lang="en-US"/>
        </a:p>
      </dgm:t>
    </dgm:pt>
    <dgm:pt modelId="{DB9523E4-C23F-4095-AA92-BA7775459065}" type="pres">
      <dgm:prSet presAssocID="{25C7CCFE-6284-4280-8A3B-7A170A016598}" presName="Name0" presStyleCnt="0">
        <dgm:presLayoutVars>
          <dgm:dir/>
          <dgm:resizeHandles val="exact"/>
        </dgm:presLayoutVars>
      </dgm:prSet>
      <dgm:spPr/>
    </dgm:pt>
    <dgm:pt modelId="{FF3C2FDD-FD51-4C6F-AD52-8F79B34C519A}" type="pres">
      <dgm:prSet presAssocID="{25C7CCFE-6284-4280-8A3B-7A170A016598}" presName="arrow" presStyleLbl="bgShp" presStyleIdx="0" presStyleCnt="1" custScaleY="36143"/>
      <dgm:spPr/>
    </dgm:pt>
    <dgm:pt modelId="{ADA0CCFE-2912-4573-B50E-23D25F0A294B}" type="pres">
      <dgm:prSet presAssocID="{25C7CCFE-6284-4280-8A3B-7A170A016598}" presName="points" presStyleCnt="0"/>
      <dgm:spPr/>
    </dgm:pt>
    <dgm:pt modelId="{B52FDD09-E154-42E5-96A7-B0A96AD75BA2}" type="pres">
      <dgm:prSet presAssocID="{6A0CE6B1-6899-4E0B-A9E8-5DDC488ABC4A}" presName="compositeA" presStyleCnt="0"/>
      <dgm:spPr/>
    </dgm:pt>
    <dgm:pt modelId="{DEBDD4EA-81E4-4DA6-BFD3-7D1726C92CA1}" type="pres">
      <dgm:prSet presAssocID="{6A0CE6B1-6899-4E0B-A9E8-5DDC488ABC4A}" presName="textA" presStyleLbl="revTx" presStyleIdx="0" presStyleCnt="4">
        <dgm:presLayoutVars>
          <dgm:bulletEnabled val="1"/>
        </dgm:presLayoutVars>
      </dgm:prSet>
      <dgm:spPr/>
      <dgm:t>
        <a:bodyPr/>
        <a:lstStyle/>
        <a:p>
          <a:endParaRPr lang="en-US"/>
        </a:p>
      </dgm:t>
    </dgm:pt>
    <dgm:pt modelId="{2BD843B3-7C8B-4CFB-8513-BC5A7CDF2510}" type="pres">
      <dgm:prSet presAssocID="{6A0CE6B1-6899-4E0B-A9E8-5DDC488ABC4A}" presName="circleA" presStyleLbl="node1" presStyleIdx="0" presStyleCnt="4"/>
      <dgm:spPr/>
    </dgm:pt>
    <dgm:pt modelId="{58E9FD92-F8C3-48EC-B939-091D1BBC3B74}" type="pres">
      <dgm:prSet presAssocID="{6A0CE6B1-6899-4E0B-A9E8-5DDC488ABC4A}" presName="spaceA" presStyleCnt="0"/>
      <dgm:spPr/>
    </dgm:pt>
    <dgm:pt modelId="{6F065A02-69C1-49A3-B7AB-FF22FF4902E1}" type="pres">
      <dgm:prSet presAssocID="{DAD5A327-4872-402F-BD3A-C67F492A46F7}" presName="space" presStyleCnt="0"/>
      <dgm:spPr/>
    </dgm:pt>
    <dgm:pt modelId="{5AD3FA92-4A2B-4202-954B-6D5DA6745479}" type="pres">
      <dgm:prSet presAssocID="{1C3E7D08-785C-4649-8E34-CD6EC0026451}" presName="compositeB" presStyleCnt="0"/>
      <dgm:spPr/>
    </dgm:pt>
    <dgm:pt modelId="{4A5FB3BB-EE82-46B7-8CA7-6F1B2C0D8CD6}" type="pres">
      <dgm:prSet presAssocID="{1C3E7D08-785C-4649-8E34-CD6EC0026451}" presName="textB" presStyleLbl="revTx" presStyleIdx="1" presStyleCnt="4">
        <dgm:presLayoutVars>
          <dgm:bulletEnabled val="1"/>
        </dgm:presLayoutVars>
      </dgm:prSet>
      <dgm:spPr/>
      <dgm:t>
        <a:bodyPr/>
        <a:lstStyle/>
        <a:p>
          <a:endParaRPr lang="en-US"/>
        </a:p>
      </dgm:t>
    </dgm:pt>
    <dgm:pt modelId="{C4523C7B-7246-4B66-A7CC-B0A57555F15D}" type="pres">
      <dgm:prSet presAssocID="{1C3E7D08-785C-4649-8E34-CD6EC0026451}" presName="circleB" presStyleLbl="node1" presStyleIdx="1" presStyleCnt="4"/>
      <dgm:spPr/>
    </dgm:pt>
    <dgm:pt modelId="{5FC81FA9-EE50-4B59-A40A-FDDBDA1903D1}" type="pres">
      <dgm:prSet presAssocID="{1C3E7D08-785C-4649-8E34-CD6EC0026451}" presName="spaceB" presStyleCnt="0"/>
      <dgm:spPr/>
    </dgm:pt>
    <dgm:pt modelId="{E273839B-3BA8-4F90-858E-491FDF1993E7}" type="pres">
      <dgm:prSet presAssocID="{EB025E9D-5A43-4A96-B2EB-C3F78557D697}" presName="space" presStyleCnt="0"/>
      <dgm:spPr/>
    </dgm:pt>
    <dgm:pt modelId="{26F61511-8962-4B39-AA7A-0153E9786390}" type="pres">
      <dgm:prSet presAssocID="{E9A17580-ECFF-45D1-99C7-E683C7B122AB}" presName="compositeA" presStyleCnt="0"/>
      <dgm:spPr/>
    </dgm:pt>
    <dgm:pt modelId="{BF99B74D-572C-4F9F-9280-CF0E477C3BE0}" type="pres">
      <dgm:prSet presAssocID="{E9A17580-ECFF-45D1-99C7-E683C7B122AB}" presName="textA" presStyleLbl="revTx" presStyleIdx="2" presStyleCnt="4">
        <dgm:presLayoutVars>
          <dgm:bulletEnabled val="1"/>
        </dgm:presLayoutVars>
      </dgm:prSet>
      <dgm:spPr/>
      <dgm:t>
        <a:bodyPr/>
        <a:lstStyle/>
        <a:p>
          <a:endParaRPr lang="en-US"/>
        </a:p>
      </dgm:t>
    </dgm:pt>
    <dgm:pt modelId="{CD7F35C8-A898-4AEB-AF0D-B9D5F59E0F41}" type="pres">
      <dgm:prSet presAssocID="{E9A17580-ECFF-45D1-99C7-E683C7B122AB}" presName="circleA" presStyleLbl="node1" presStyleIdx="2" presStyleCnt="4"/>
      <dgm:spPr/>
    </dgm:pt>
    <dgm:pt modelId="{57D23302-140B-45E0-9BE0-174E7172167A}" type="pres">
      <dgm:prSet presAssocID="{E9A17580-ECFF-45D1-99C7-E683C7B122AB}" presName="spaceA" presStyleCnt="0"/>
      <dgm:spPr/>
    </dgm:pt>
    <dgm:pt modelId="{FC63E4DB-E82E-4F23-B33F-22DFA5DD8967}" type="pres">
      <dgm:prSet presAssocID="{9CEBBB79-090E-49FD-8EDA-E59F90B0B7F2}" presName="space" presStyleCnt="0"/>
      <dgm:spPr/>
    </dgm:pt>
    <dgm:pt modelId="{BC30A538-1B77-48AF-92A1-7097AF739E8D}" type="pres">
      <dgm:prSet presAssocID="{D339D718-B1D2-4555-B912-E81068F58E36}" presName="compositeB" presStyleCnt="0"/>
      <dgm:spPr/>
    </dgm:pt>
    <dgm:pt modelId="{A67EAEA2-15DF-4508-9D15-6E91AD0ACF20}" type="pres">
      <dgm:prSet presAssocID="{D339D718-B1D2-4555-B912-E81068F58E36}" presName="textB" presStyleLbl="revTx" presStyleIdx="3" presStyleCnt="4">
        <dgm:presLayoutVars>
          <dgm:bulletEnabled val="1"/>
        </dgm:presLayoutVars>
      </dgm:prSet>
      <dgm:spPr/>
      <dgm:t>
        <a:bodyPr/>
        <a:lstStyle/>
        <a:p>
          <a:endParaRPr lang="en-US"/>
        </a:p>
      </dgm:t>
    </dgm:pt>
    <dgm:pt modelId="{26794B84-722E-47B5-96E9-6336556A7B79}" type="pres">
      <dgm:prSet presAssocID="{D339D718-B1D2-4555-B912-E81068F58E36}" presName="circleB" presStyleLbl="node1" presStyleIdx="3" presStyleCnt="4"/>
      <dgm:spPr/>
    </dgm:pt>
    <dgm:pt modelId="{A5EC7929-9F26-4210-A6AC-137CC79E6FC6}" type="pres">
      <dgm:prSet presAssocID="{D339D718-B1D2-4555-B912-E81068F58E36}" presName="spaceB" presStyleCnt="0"/>
      <dgm:spPr/>
    </dgm:pt>
  </dgm:ptLst>
  <dgm:cxnLst>
    <dgm:cxn modelId="{25EB90B0-66B6-4172-B6EF-C2EF777C7EDC}" type="presOf" srcId="{E9A17580-ECFF-45D1-99C7-E683C7B122AB}" destId="{BF99B74D-572C-4F9F-9280-CF0E477C3BE0}" srcOrd="0" destOrd="0" presId="urn:microsoft.com/office/officeart/2005/8/layout/hProcess11"/>
    <dgm:cxn modelId="{11DF58DC-B79F-481F-9389-D6C93960D1EE}" type="presOf" srcId="{6A0CE6B1-6899-4E0B-A9E8-5DDC488ABC4A}" destId="{DEBDD4EA-81E4-4DA6-BFD3-7D1726C92CA1}" srcOrd="0" destOrd="0" presId="urn:microsoft.com/office/officeart/2005/8/layout/hProcess11"/>
    <dgm:cxn modelId="{6723D19E-3BFF-4DD4-9014-6294979EB19D}" type="presOf" srcId="{25C7CCFE-6284-4280-8A3B-7A170A016598}" destId="{DB9523E4-C23F-4095-AA92-BA7775459065}" srcOrd="0" destOrd="0" presId="urn:microsoft.com/office/officeart/2005/8/layout/hProcess11"/>
    <dgm:cxn modelId="{900B1CD3-CBF5-4988-BD93-A8D68D29639D}" srcId="{25C7CCFE-6284-4280-8A3B-7A170A016598}" destId="{6A0CE6B1-6899-4E0B-A9E8-5DDC488ABC4A}" srcOrd="0" destOrd="0" parTransId="{C733360B-AD0C-47EB-8866-D86181856749}" sibTransId="{DAD5A327-4872-402F-BD3A-C67F492A46F7}"/>
    <dgm:cxn modelId="{6B136EC9-67AB-4EE4-985A-0211B8442D39}" type="presOf" srcId="{1C3E7D08-785C-4649-8E34-CD6EC0026451}" destId="{4A5FB3BB-EE82-46B7-8CA7-6F1B2C0D8CD6}" srcOrd="0" destOrd="0" presId="urn:microsoft.com/office/officeart/2005/8/layout/hProcess11"/>
    <dgm:cxn modelId="{108098F8-471C-4B23-BDA1-AA62101C7CEF}" srcId="{25C7CCFE-6284-4280-8A3B-7A170A016598}" destId="{1C3E7D08-785C-4649-8E34-CD6EC0026451}" srcOrd="1" destOrd="0" parTransId="{27C44A05-227A-4FB2-AD78-48C88DA1E8EF}" sibTransId="{EB025E9D-5A43-4A96-B2EB-C3F78557D697}"/>
    <dgm:cxn modelId="{C8BD1F2F-5D5B-40C6-A831-F27DDDA449B3}" type="presOf" srcId="{D339D718-B1D2-4555-B912-E81068F58E36}" destId="{A67EAEA2-15DF-4508-9D15-6E91AD0ACF20}" srcOrd="0" destOrd="0" presId="urn:microsoft.com/office/officeart/2005/8/layout/hProcess11"/>
    <dgm:cxn modelId="{F9928E86-7FC8-48B8-B778-9C6BCB24EDC9}" srcId="{25C7CCFE-6284-4280-8A3B-7A170A016598}" destId="{E9A17580-ECFF-45D1-99C7-E683C7B122AB}" srcOrd="2" destOrd="0" parTransId="{0B5362C3-3F38-4E62-B51D-3AEFF9C0ED6A}" sibTransId="{9CEBBB79-090E-49FD-8EDA-E59F90B0B7F2}"/>
    <dgm:cxn modelId="{341128D1-5699-4EF3-9CBC-DC50770DB08A}" srcId="{25C7CCFE-6284-4280-8A3B-7A170A016598}" destId="{D339D718-B1D2-4555-B912-E81068F58E36}" srcOrd="3" destOrd="0" parTransId="{26BCE20D-5D0C-4C56-94EB-6BAEDEAF1EDD}" sibTransId="{4818FADE-4EDA-4013-9BE1-8C68AF738603}"/>
    <dgm:cxn modelId="{5D72CE70-3C30-43DF-9700-0BD815F7820F}" type="presParOf" srcId="{DB9523E4-C23F-4095-AA92-BA7775459065}" destId="{FF3C2FDD-FD51-4C6F-AD52-8F79B34C519A}" srcOrd="0" destOrd="0" presId="urn:microsoft.com/office/officeart/2005/8/layout/hProcess11"/>
    <dgm:cxn modelId="{009EE810-F794-49A1-8134-E6E8AF7B3F36}" type="presParOf" srcId="{DB9523E4-C23F-4095-AA92-BA7775459065}" destId="{ADA0CCFE-2912-4573-B50E-23D25F0A294B}" srcOrd="1" destOrd="0" presId="urn:microsoft.com/office/officeart/2005/8/layout/hProcess11"/>
    <dgm:cxn modelId="{CF2FD0BB-382B-4AC8-9143-309F5B4CF6B4}" type="presParOf" srcId="{ADA0CCFE-2912-4573-B50E-23D25F0A294B}" destId="{B52FDD09-E154-42E5-96A7-B0A96AD75BA2}" srcOrd="0" destOrd="0" presId="urn:microsoft.com/office/officeart/2005/8/layout/hProcess11"/>
    <dgm:cxn modelId="{0C1544FC-864F-4A49-9EC0-DC2654B6AEAF}" type="presParOf" srcId="{B52FDD09-E154-42E5-96A7-B0A96AD75BA2}" destId="{DEBDD4EA-81E4-4DA6-BFD3-7D1726C92CA1}" srcOrd="0" destOrd="0" presId="urn:microsoft.com/office/officeart/2005/8/layout/hProcess11"/>
    <dgm:cxn modelId="{292B82FD-47AF-41EE-AEBA-7FD4C18C865F}" type="presParOf" srcId="{B52FDD09-E154-42E5-96A7-B0A96AD75BA2}" destId="{2BD843B3-7C8B-4CFB-8513-BC5A7CDF2510}" srcOrd="1" destOrd="0" presId="urn:microsoft.com/office/officeart/2005/8/layout/hProcess11"/>
    <dgm:cxn modelId="{47A4BFF0-70D0-4557-AB55-87A480072C13}" type="presParOf" srcId="{B52FDD09-E154-42E5-96A7-B0A96AD75BA2}" destId="{58E9FD92-F8C3-48EC-B939-091D1BBC3B74}" srcOrd="2" destOrd="0" presId="urn:microsoft.com/office/officeart/2005/8/layout/hProcess11"/>
    <dgm:cxn modelId="{5B0990FB-612C-48E6-9587-84FEE6086338}" type="presParOf" srcId="{ADA0CCFE-2912-4573-B50E-23D25F0A294B}" destId="{6F065A02-69C1-49A3-B7AB-FF22FF4902E1}" srcOrd="1" destOrd="0" presId="urn:microsoft.com/office/officeart/2005/8/layout/hProcess11"/>
    <dgm:cxn modelId="{5D8809DA-792F-435D-B2CC-5234D39593C1}" type="presParOf" srcId="{ADA0CCFE-2912-4573-B50E-23D25F0A294B}" destId="{5AD3FA92-4A2B-4202-954B-6D5DA6745479}" srcOrd="2" destOrd="0" presId="urn:microsoft.com/office/officeart/2005/8/layout/hProcess11"/>
    <dgm:cxn modelId="{9595660A-51B5-49FE-BFDF-0DA0DF8A95B1}" type="presParOf" srcId="{5AD3FA92-4A2B-4202-954B-6D5DA6745479}" destId="{4A5FB3BB-EE82-46B7-8CA7-6F1B2C0D8CD6}" srcOrd="0" destOrd="0" presId="urn:microsoft.com/office/officeart/2005/8/layout/hProcess11"/>
    <dgm:cxn modelId="{2A30A7A8-A09E-4447-BCDC-45DE195867C6}" type="presParOf" srcId="{5AD3FA92-4A2B-4202-954B-6D5DA6745479}" destId="{C4523C7B-7246-4B66-A7CC-B0A57555F15D}" srcOrd="1" destOrd="0" presId="urn:microsoft.com/office/officeart/2005/8/layout/hProcess11"/>
    <dgm:cxn modelId="{129A7084-F73B-4F79-9748-8267585304AC}" type="presParOf" srcId="{5AD3FA92-4A2B-4202-954B-6D5DA6745479}" destId="{5FC81FA9-EE50-4B59-A40A-FDDBDA1903D1}" srcOrd="2" destOrd="0" presId="urn:microsoft.com/office/officeart/2005/8/layout/hProcess11"/>
    <dgm:cxn modelId="{FA04A550-7111-4BD3-BA36-2A88AB7EF1B8}" type="presParOf" srcId="{ADA0CCFE-2912-4573-B50E-23D25F0A294B}" destId="{E273839B-3BA8-4F90-858E-491FDF1993E7}" srcOrd="3" destOrd="0" presId="urn:microsoft.com/office/officeart/2005/8/layout/hProcess11"/>
    <dgm:cxn modelId="{096E7875-21C8-4A64-B808-8604806D9E22}" type="presParOf" srcId="{ADA0CCFE-2912-4573-B50E-23D25F0A294B}" destId="{26F61511-8962-4B39-AA7A-0153E9786390}" srcOrd="4" destOrd="0" presId="urn:microsoft.com/office/officeart/2005/8/layout/hProcess11"/>
    <dgm:cxn modelId="{4AAAACF3-56A9-4991-9BDB-7F72999DFF2A}" type="presParOf" srcId="{26F61511-8962-4B39-AA7A-0153E9786390}" destId="{BF99B74D-572C-4F9F-9280-CF0E477C3BE0}" srcOrd="0" destOrd="0" presId="urn:microsoft.com/office/officeart/2005/8/layout/hProcess11"/>
    <dgm:cxn modelId="{9892A692-ED6E-4F14-9EC8-6DD3BA4E39F9}" type="presParOf" srcId="{26F61511-8962-4B39-AA7A-0153E9786390}" destId="{CD7F35C8-A898-4AEB-AF0D-B9D5F59E0F41}" srcOrd="1" destOrd="0" presId="urn:microsoft.com/office/officeart/2005/8/layout/hProcess11"/>
    <dgm:cxn modelId="{BB45B8C8-4471-4C2F-8022-4E8FC28C63FB}" type="presParOf" srcId="{26F61511-8962-4B39-AA7A-0153E9786390}" destId="{57D23302-140B-45E0-9BE0-174E7172167A}" srcOrd="2" destOrd="0" presId="urn:microsoft.com/office/officeart/2005/8/layout/hProcess11"/>
    <dgm:cxn modelId="{5EABF034-B41C-4298-AE33-A0220627D0C4}" type="presParOf" srcId="{ADA0CCFE-2912-4573-B50E-23D25F0A294B}" destId="{FC63E4DB-E82E-4F23-B33F-22DFA5DD8967}" srcOrd="5" destOrd="0" presId="urn:microsoft.com/office/officeart/2005/8/layout/hProcess11"/>
    <dgm:cxn modelId="{9E6A6682-5E1A-4576-BA98-49FDE5F65FE8}" type="presParOf" srcId="{ADA0CCFE-2912-4573-B50E-23D25F0A294B}" destId="{BC30A538-1B77-48AF-92A1-7097AF739E8D}" srcOrd="6" destOrd="0" presId="urn:microsoft.com/office/officeart/2005/8/layout/hProcess11"/>
    <dgm:cxn modelId="{8003543F-659C-40EB-986D-15C842D9E832}" type="presParOf" srcId="{BC30A538-1B77-48AF-92A1-7097AF739E8D}" destId="{A67EAEA2-15DF-4508-9D15-6E91AD0ACF20}" srcOrd="0" destOrd="0" presId="urn:microsoft.com/office/officeart/2005/8/layout/hProcess11"/>
    <dgm:cxn modelId="{3B65CD24-80A3-48A4-ADAF-DD5A1C1E8452}" type="presParOf" srcId="{BC30A538-1B77-48AF-92A1-7097AF739E8D}" destId="{26794B84-722E-47B5-96E9-6336556A7B79}" srcOrd="1" destOrd="0" presId="urn:microsoft.com/office/officeart/2005/8/layout/hProcess11"/>
    <dgm:cxn modelId="{2EBBE675-99F9-41E0-8E62-49A9E3801F36}" type="presParOf" srcId="{BC30A538-1B77-48AF-92A1-7097AF739E8D}" destId="{A5EC7929-9F26-4210-A6AC-137CC79E6FC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C2FDD-FD51-4C6F-AD52-8F79B34C519A}">
      <dsp:nvSpPr>
        <dsp:cNvPr id="0" name=""/>
        <dsp:cNvSpPr/>
      </dsp:nvSpPr>
      <dsp:spPr>
        <a:xfrm>
          <a:off x="0" y="1808483"/>
          <a:ext cx="8026820" cy="611287"/>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DD4EA-81E4-4DA6-BFD3-7D1726C92CA1}">
      <dsp:nvSpPr>
        <dsp:cNvPr id="0" name=""/>
        <dsp:cNvSpPr/>
      </dsp:nvSpPr>
      <dsp:spPr>
        <a:xfrm>
          <a:off x="3615" y="0"/>
          <a:ext cx="1739013" cy="1691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smtClean="0"/>
            <a:t>Select the right analysis format</a:t>
          </a:r>
          <a:endParaRPr lang="en-US" sz="1800" kern="1200" dirty="0"/>
        </a:p>
      </dsp:txBody>
      <dsp:txXfrm>
        <a:off x="3615" y="0"/>
        <a:ext cx="1739013" cy="1691301"/>
      </dsp:txXfrm>
    </dsp:sp>
    <dsp:sp modelId="{2BD843B3-7C8B-4CFB-8513-BC5A7CDF2510}">
      <dsp:nvSpPr>
        <dsp:cNvPr id="0" name=""/>
        <dsp:cNvSpPr/>
      </dsp:nvSpPr>
      <dsp:spPr>
        <a:xfrm>
          <a:off x="661709" y="1902714"/>
          <a:ext cx="422825" cy="4228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FB3BB-EE82-46B7-8CA7-6F1B2C0D8CD6}">
      <dsp:nvSpPr>
        <dsp:cNvPr id="0" name=""/>
        <dsp:cNvSpPr/>
      </dsp:nvSpPr>
      <dsp:spPr>
        <a:xfrm>
          <a:off x="1829579" y="2536952"/>
          <a:ext cx="1739013" cy="1691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smtClean="0"/>
            <a:t>Design and develop the visualization</a:t>
          </a:r>
          <a:endParaRPr lang="en-US" sz="1800" kern="1200" dirty="0"/>
        </a:p>
      </dsp:txBody>
      <dsp:txXfrm>
        <a:off x="1829579" y="2536952"/>
        <a:ext cx="1739013" cy="1691301"/>
      </dsp:txXfrm>
    </dsp:sp>
    <dsp:sp modelId="{C4523C7B-7246-4B66-A7CC-B0A57555F15D}">
      <dsp:nvSpPr>
        <dsp:cNvPr id="0" name=""/>
        <dsp:cNvSpPr/>
      </dsp:nvSpPr>
      <dsp:spPr>
        <a:xfrm>
          <a:off x="2487674" y="1902714"/>
          <a:ext cx="422825" cy="4228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99B74D-572C-4F9F-9280-CF0E477C3BE0}">
      <dsp:nvSpPr>
        <dsp:cNvPr id="0" name=""/>
        <dsp:cNvSpPr/>
      </dsp:nvSpPr>
      <dsp:spPr>
        <a:xfrm>
          <a:off x="3655544" y="0"/>
          <a:ext cx="1739013" cy="1691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smtClean="0"/>
            <a:t>Brainstorm dissemination strategies</a:t>
          </a:r>
        </a:p>
      </dsp:txBody>
      <dsp:txXfrm>
        <a:off x="3655544" y="0"/>
        <a:ext cx="1739013" cy="1691301"/>
      </dsp:txXfrm>
    </dsp:sp>
    <dsp:sp modelId="{CD7F35C8-A898-4AEB-AF0D-B9D5F59E0F41}">
      <dsp:nvSpPr>
        <dsp:cNvPr id="0" name=""/>
        <dsp:cNvSpPr/>
      </dsp:nvSpPr>
      <dsp:spPr>
        <a:xfrm>
          <a:off x="4313638" y="1902714"/>
          <a:ext cx="422825" cy="4228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EAEA2-15DF-4508-9D15-6E91AD0ACF20}">
      <dsp:nvSpPr>
        <dsp:cNvPr id="0" name=""/>
        <dsp:cNvSpPr/>
      </dsp:nvSpPr>
      <dsp:spPr>
        <a:xfrm>
          <a:off x="5481508" y="2536952"/>
          <a:ext cx="1739013" cy="1691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b="1" kern="1200" dirty="0" smtClean="0"/>
            <a:t>Sept. 2</a:t>
          </a:r>
        </a:p>
        <a:p>
          <a:pPr lvl="0" algn="ctr" defTabSz="800100">
            <a:lnSpc>
              <a:spcPct val="90000"/>
            </a:lnSpc>
            <a:spcBef>
              <a:spcPct val="0"/>
            </a:spcBef>
            <a:spcAft>
              <a:spcPct val="35000"/>
            </a:spcAft>
          </a:pPr>
          <a:r>
            <a:rPr lang="en-US" sz="1800" kern="1200" dirty="0" smtClean="0"/>
            <a:t>Release the </a:t>
          </a:r>
          <a:r>
            <a:rPr lang="en-US" sz="1800" kern="1200" dirty="0" err="1" smtClean="0"/>
            <a:t>viz</a:t>
          </a:r>
          <a:r>
            <a:rPr lang="en-US" sz="1800" kern="1200" dirty="0" smtClean="0"/>
            <a:t>!</a:t>
          </a:r>
        </a:p>
      </dsp:txBody>
      <dsp:txXfrm>
        <a:off x="5481508" y="2536952"/>
        <a:ext cx="1739013" cy="1691301"/>
      </dsp:txXfrm>
    </dsp:sp>
    <dsp:sp modelId="{26794B84-722E-47B5-96E9-6336556A7B79}">
      <dsp:nvSpPr>
        <dsp:cNvPr id="0" name=""/>
        <dsp:cNvSpPr/>
      </dsp:nvSpPr>
      <dsp:spPr>
        <a:xfrm>
          <a:off x="6139602" y="1902714"/>
          <a:ext cx="422825" cy="4228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9EAB08E-3711-1346-9D24-C37680C91F84}"/>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 xmlns:a16="http://schemas.microsoft.com/office/drawing/2014/main" id="{812C014E-26A4-9D49-8596-B6A472A868EF}"/>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98ED46D-A292-1146-980D-8598EA1EB11A}" type="datetimeFigureOut">
              <a:rPr lang="en-US" smtClean="0"/>
              <a:t>10/1/2019</a:t>
            </a:fld>
            <a:endParaRPr lang="en-US"/>
          </a:p>
        </p:txBody>
      </p:sp>
      <p:sp>
        <p:nvSpPr>
          <p:cNvPr id="4" name="Footer Placeholder 3">
            <a:extLst>
              <a:ext uri="{FF2B5EF4-FFF2-40B4-BE49-F238E27FC236}">
                <a16:creationId xmlns="" xmlns:a16="http://schemas.microsoft.com/office/drawing/2014/main" id="{BB64037A-C4BD-FB4E-B0D9-3E1571762D95}"/>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06236FB8-5575-F045-8AD7-89A052387B65}"/>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E9BF21C-6E7F-FC45-A80D-2AC8F8239250}" type="slidenum">
              <a:rPr lang="en-US" smtClean="0"/>
              <a:t>‹#›</a:t>
            </a:fld>
            <a:endParaRPr lang="en-US"/>
          </a:p>
        </p:txBody>
      </p:sp>
    </p:spTree>
    <p:extLst>
      <p:ext uri="{BB962C8B-B14F-4D97-AF65-F5344CB8AC3E}">
        <p14:creationId xmlns:p14="http://schemas.microsoft.com/office/powerpoint/2010/main" val="2659032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2D8D299-6C66-E043-B3FB-896860A4A1D0}" type="datetimeFigureOut">
              <a:rPr lang="en-US" smtClean="0"/>
              <a:t>10/1/2019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D17048C-29C8-874F-8E30-34EEE6E14AC5}" type="slidenum">
              <a:rPr lang="en-US" smtClean="0"/>
              <a:t>‹#›</a:t>
            </a:fld>
            <a:endParaRPr lang="en-US"/>
          </a:p>
        </p:txBody>
      </p:sp>
    </p:spTree>
    <p:extLst>
      <p:ext uri="{BB962C8B-B14F-4D97-AF65-F5344CB8AC3E}">
        <p14:creationId xmlns:p14="http://schemas.microsoft.com/office/powerpoint/2010/main" val="1710300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D17048C-29C8-874F-8E30-34EEE6E14AC5}" type="slidenum">
              <a:rPr lang="en-US" smtClean="0"/>
              <a:t>1</a:t>
            </a:fld>
            <a:endParaRPr lang="en-US"/>
          </a:p>
        </p:txBody>
      </p:sp>
    </p:spTree>
    <p:extLst>
      <p:ext uri="{BB962C8B-B14F-4D97-AF65-F5344CB8AC3E}">
        <p14:creationId xmlns:p14="http://schemas.microsoft.com/office/powerpoint/2010/main" val="513540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7048C-29C8-874F-8E30-34EEE6E14AC5}" type="slidenum">
              <a:rPr lang="en-US" smtClean="0"/>
              <a:t>19</a:t>
            </a:fld>
            <a:endParaRPr lang="en-US"/>
          </a:p>
        </p:txBody>
      </p:sp>
    </p:spTree>
    <p:extLst>
      <p:ext uri="{BB962C8B-B14F-4D97-AF65-F5344CB8AC3E}">
        <p14:creationId xmlns:p14="http://schemas.microsoft.com/office/powerpoint/2010/main" val="98182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knew</a:t>
            </a:r>
            <a:r>
              <a:rPr lang="en-US" baseline="0" dirty="0" smtClean="0"/>
              <a:t> what the challenge was – we had 60 days in total to get this data into the hands of vested individuals. </a:t>
            </a:r>
          </a:p>
          <a:p>
            <a:pPr marL="228600" indent="-228600">
              <a:buAutoNum type="arabicPeriod"/>
            </a:pPr>
            <a:r>
              <a:rPr lang="en-US" baseline="0" dirty="0" smtClean="0"/>
              <a:t>Think about the audience – who are we hoping will utilize the data – what format increases attention and usability?</a:t>
            </a:r>
          </a:p>
        </p:txBody>
      </p:sp>
      <p:sp>
        <p:nvSpPr>
          <p:cNvPr id="4" name="Slide Number Placeholder 3"/>
          <p:cNvSpPr>
            <a:spLocks noGrp="1"/>
          </p:cNvSpPr>
          <p:nvPr>
            <p:ph type="sldNum" sz="quarter" idx="10"/>
          </p:nvPr>
        </p:nvSpPr>
        <p:spPr/>
        <p:txBody>
          <a:bodyPr/>
          <a:lstStyle/>
          <a:p>
            <a:fld id="{0D17048C-29C8-874F-8E30-34EEE6E14AC5}" type="slidenum">
              <a:rPr lang="en-US" smtClean="0"/>
              <a:t>22</a:t>
            </a:fld>
            <a:endParaRPr lang="en-US"/>
          </a:p>
        </p:txBody>
      </p:sp>
    </p:spTree>
    <p:extLst>
      <p:ext uri="{BB962C8B-B14F-4D97-AF65-F5344CB8AC3E}">
        <p14:creationId xmlns:p14="http://schemas.microsoft.com/office/powerpoint/2010/main" val="183387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knew</a:t>
            </a:r>
            <a:r>
              <a:rPr lang="en-US" baseline="0" dirty="0" smtClean="0"/>
              <a:t> what the challenge was – we had 60 days in total to get this data into the hands of vested individuals. Providing evidence in the delivery of comments</a:t>
            </a:r>
            <a:endParaRPr lang="en-US" dirty="0"/>
          </a:p>
        </p:txBody>
      </p:sp>
      <p:sp>
        <p:nvSpPr>
          <p:cNvPr id="4" name="Slide Number Placeholder 3"/>
          <p:cNvSpPr>
            <a:spLocks noGrp="1"/>
          </p:cNvSpPr>
          <p:nvPr>
            <p:ph type="sldNum" sz="quarter" idx="10"/>
          </p:nvPr>
        </p:nvSpPr>
        <p:spPr/>
        <p:txBody>
          <a:bodyPr/>
          <a:lstStyle/>
          <a:p>
            <a:fld id="{0D17048C-29C8-874F-8E30-34EEE6E14AC5}" type="slidenum">
              <a:rPr lang="en-US" smtClean="0"/>
              <a:t>23</a:t>
            </a:fld>
            <a:endParaRPr lang="en-US"/>
          </a:p>
        </p:txBody>
      </p:sp>
    </p:spTree>
    <p:extLst>
      <p:ext uri="{BB962C8B-B14F-4D97-AF65-F5344CB8AC3E}">
        <p14:creationId xmlns:p14="http://schemas.microsoft.com/office/powerpoint/2010/main" val="1107993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07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 name="Google Shape;1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29549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D17048C-29C8-874F-8E30-34EEE6E14AC5}" type="slidenum">
              <a:rPr lang="en-US" smtClean="0"/>
              <a:t>13</a:t>
            </a:fld>
            <a:endParaRPr lang="en-US"/>
          </a:p>
        </p:txBody>
      </p:sp>
    </p:spTree>
    <p:extLst>
      <p:ext uri="{BB962C8B-B14F-4D97-AF65-F5344CB8AC3E}">
        <p14:creationId xmlns:p14="http://schemas.microsoft.com/office/powerpoint/2010/main" val="156806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1" baseline="0" dirty="0" smtClean="0"/>
          </a:p>
        </p:txBody>
      </p:sp>
      <p:sp>
        <p:nvSpPr>
          <p:cNvPr id="4" name="Slide Number Placeholder 3"/>
          <p:cNvSpPr>
            <a:spLocks noGrp="1"/>
          </p:cNvSpPr>
          <p:nvPr>
            <p:ph type="sldNum" sz="quarter" idx="10"/>
          </p:nvPr>
        </p:nvSpPr>
        <p:spPr/>
        <p:txBody>
          <a:bodyPr/>
          <a:lstStyle/>
          <a:p>
            <a:fld id="{0D17048C-29C8-874F-8E30-34EEE6E14AC5}" type="slidenum">
              <a:rPr lang="en-US" smtClean="0"/>
              <a:t>14</a:t>
            </a:fld>
            <a:endParaRPr lang="en-US"/>
          </a:p>
        </p:txBody>
      </p:sp>
    </p:spTree>
    <p:extLst>
      <p:ext uri="{BB962C8B-B14F-4D97-AF65-F5344CB8AC3E}">
        <p14:creationId xmlns:p14="http://schemas.microsoft.com/office/powerpoint/2010/main" val="147864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0D17048C-29C8-874F-8E30-34EEE6E14AC5}" type="slidenum">
              <a:rPr lang="en-US" smtClean="0"/>
              <a:t>15</a:t>
            </a:fld>
            <a:endParaRPr lang="en-US"/>
          </a:p>
        </p:txBody>
      </p:sp>
    </p:spTree>
    <p:extLst>
      <p:ext uri="{BB962C8B-B14F-4D97-AF65-F5344CB8AC3E}">
        <p14:creationId xmlns:p14="http://schemas.microsoft.com/office/powerpoint/2010/main" val="1669290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7048C-29C8-874F-8E30-34EEE6E14AC5}" type="slidenum">
              <a:rPr lang="en-US" smtClean="0"/>
              <a:t>16</a:t>
            </a:fld>
            <a:endParaRPr lang="en-US"/>
          </a:p>
        </p:txBody>
      </p:sp>
    </p:spTree>
    <p:extLst>
      <p:ext uri="{BB962C8B-B14F-4D97-AF65-F5344CB8AC3E}">
        <p14:creationId xmlns:p14="http://schemas.microsoft.com/office/powerpoint/2010/main" val="46460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D17048C-29C8-874F-8E30-34EEE6E14AC5}" type="slidenum">
              <a:rPr lang="en-US" smtClean="0"/>
              <a:t>17</a:t>
            </a:fld>
            <a:endParaRPr lang="en-US"/>
          </a:p>
        </p:txBody>
      </p:sp>
    </p:spTree>
    <p:extLst>
      <p:ext uri="{BB962C8B-B14F-4D97-AF65-F5344CB8AC3E}">
        <p14:creationId xmlns:p14="http://schemas.microsoft.com/office/powerpoint/2010/main" val="3755371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0D17048C-29C8-874F-8E30-34EEE6E14AC5}" type="slidenum">
              <a:rPr lang="en-US" smtClean="0"/>
              <a:t>18</a:t>
            </a:fld>
            <a:endParaRPr lang="en-US"/>
          </a:p>
        </p:txBody>
      </p:sp>
    </p:spTree>
    <p:extLst>
      <p:ext uri="{BB962C8B-B14F-4D97-AF65-F5344CB8AC3E}">
        <p14:creationId xmlns:p14="http://schemas.microsoft.com/office/powerpoint/2010/main" val="3843515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2.tif"/></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EFB8D86-4562-A749-80DC-D0FCBE03FB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220919" cy="6857999"/>
          </a:xfrm>
          <a:prstGeom prst="rect">
            <a:avLst/>
          </a:prstGeom>
        </p:spPr>
      </p:pic>
      <p:sp>
        <p:nvSpPr>
          <p:cNvPr id="16" name="Right Triangle 10">
            <a:extLst>
              <a:ext uri="{FF2B5EF4-FFF2-40B4-BE49-F238E27FC236}">
                <a16:creationId xmlns:a16="http://schemas.microsoft.com/office/drawing/2014/main" xmlns="" id="{5C5D787E-84F9-F042-AE95-D7345238A7B0}"/>
              </a:ext>
            </a:extLst>
          </p:cNvPr>
          <p:cNvSpPr/>
          <p:nvPr/>
        </p:nvSpPr>
        <p:spPr>
          <a:xfrm rot="5400000">
            <a:off x="1715702" y="-1719798"/>
            <a:ext cx="6953117" cy="10392713"/>
          </a:xfrm>
          <a:custGeom>
            <a:avLst/>
            <a:gdLst>
              <a:gd name="connsiteX0" fmla="*/ 0 w 10450371"/>
              <a:gd name="connsiteY0" fmla="*/ 10879283 h 10879283"/>
              <a:gd name="connsiteX1" fmla="*/ 0 w 10450371"/>
              <a:gd name="connsiteY1" fmla="*/ 0 h 10879283"/>
              <a:gd name="connsiteX2" fmla="*/ 10450371 w 10450371"/>
              <a:gd name="connsiteY2" fmla="*/ 10879283 h 10879283"/>
              <a:gd name="connsiteX3" fmla="*/ 0 w 10450371"/>
              <a:gd name="connsiteY3" fmla="*/ 10879283 h 10879283"/>
              <a:gd name="connsiteX0" fmla="*/ 0 w 10450371"/>
              <a:gd name="connsiteY0" fmla="*/ 10879283 h 10879283"/>
              <a:gd name="connsiteX1" fmla="*/ 0 w 10450371"/>
              <a:gd name="connsiteY1" fmla="*/ 0 h 10879283"/>
              <a:gd name="connsiteX2" fmla="*/ 6947510 w 10450371"/>
              <a:gd name="connsiteY2" fmla="*/ 7244821 h 10879283"/>
              <a:gd name="connsiteX3" fmla="*/ 10450371 w 10450371"/>
              <a:gd name="connsiteY3" fmla="*/ 10879283 h 10879283"/>
              <a:gd name="connsiteX4" fmla="*/ 0 w 10450371"/>
              <a:gd name="connsiteY4" fmla="*/ 10879283 h 10879283"/>
              <a:gd name="connsiteX0" fmla="*/ 0 w 6947510"/>
              <a:gd name="connsiteY0" fmla="*/ 10879283 h 10879283"/>
              <a:gd name="connsiteX1" fmla="*/ 0 w 6947510"/>
              <a:gd name="connsiteY1" fmla="*/ 0 h 10879283"/>
              <a:gd name="connsiteX2" fmla="*/ 6947510 w 6947510"/>
              <a:gd name="connsiteY2" fmla="*/ 7244821 h 10879283"/>
              <a:gd name="connsiteX3" fmla="*/ 6938244 w 6947510"/>
              <a:gd name="connsiteY3" fmla="*/ 10868892 h 10879283"/>
              <a:gd name="connsiteX4" fmla="*/ 0 w 6947510"/>
              <a:gd name="connsiteY4" fmla="*/ 10879283 h 10879283"/>
              <a:gd name="connsiteX0" fmla="*/ 3 w 6947510"/>
              <a:gd name="connsiteY0" fmla="*/ 9518074 h 10868892"/>
              <a:gd name="connsiteX1" fmla="*/ 0 w 6947510"/>
              <a:gd name="connsiteY1" fmla="*/ 0 h 10868892"/>
              <a:gd name="connsiteX2" fmla="*/ 6947510 w 6947510"/>
              <a:gd name="connsiteY2" fmla="*/ 7244821 h 10868892"/>
              <a:gd name="connsiteX3" fmla="*/ 6938244 w 6947510"/>
              <a:gd name="connsiteY3" fmla="*/ 10868892 h 10868892"/>
              <a:gd name="connsiteX4" fmla="*/ 3 w 6947510"/>
              <a:gd name="connsiteY4" fmla="*/ 9518074 h 10868892"/>
              <a:gd name="connsiteX0" fmla="*/ 3 w 6947510"/>
              <a:gd name="connsiteY0" fmla="*/ 10349347 h 10868892"/>
              <a:gd name="connsiteX1" fmla="*/ 0 w 6947510"/>
              <a:gd name="connsiteY1" fmla="*/ 0 h 10868892"/>
              <a:gd name="connsiteX2" fmla="*/ 6947510 w 6947510"/>
              <a:gd name="connsiteY2" fmla="*/ 7244821 h 10868892"/>
              <a:gd name="connsiteX3" fmla="*/ 6938244 w 6947510"/>
              <a:gd name="connsiteY3" fmla="*/ 10868892 h 10868892"/>
              <a:gd name="connsiteX4" fmla="*/ 3 w 6947510"/>
              <a:gd name="connsiteY4" fmla="*/ 10349347 h 10868892"/>
              <a:gd name="connsiteX0" fmla="*/ 3 w 6947510"/>
              <a:gd name="connsiteY0" fmla="*/ 10349347 h 10349347"/>
              <a:gd name="connsiteX1" fmla="*/ 0 w 6947510"/>
              <a:gd name="connsiteY1" fmla="*/ 0 h 10349347"/>
              <a:gd name="connsiteX2" fmla="*/ 6947510 w 6947510"/>
              <a:gd name="connsiteY2" fmla="*/ 7244821 h 10349347"/>
              <a:gd name="connsiteX3" fmla="*/ 6938244 w 6947510"/>
              <a:gd name="connsiteY3" fmla="*/ 9611592 h 10349347"/>
              <a:gd name="connsiteX4" fmla="*/ 3 w 6947510"/>
              <a:gd name="connsiteY4" fmla="*/ 10349347 h 10349347"/>
              <a:gd name="connsiteX0" fmla="*/ 3 w 6947510"/>
              <a:gd name="connsiteY0" fmla="*/ 10349347 h 10370132"/>
              <a:gd name="connsiteX1" fmla="*/ 0 w 6947510"/>
              <a:gd name="connsiteY1" fmla="*/ 0 h 10370132"/>
              <a:gd name="connsiteX2" fmla="*/ 6947510 w 6947510"/>
              <a:gd name="connsiteY2" fmla="*/ 7244821 h 10370132"/>
              <a:gd name="connsiteX3" fmla="*/ 6927856 w 6947510"/>
              <a:gd name="connsiteY3" fmla="*/ 10370132 h 10370132"/>
              <a:gd name="connsiteX4" fmla="*/ 3 w 6947510"/>
              <a:gd name="connsiteY4" fmla="*/ 10349347 h 10370132"/>
              <a:gd name="connsiteX0" fmla="*/ 5613 w 6947510"/>
              <a:gd name="connsiteY0" fmla="*/ 10383006 h 10383006"/>
              <a:gd name="connsiteX1" fmla="*/ 0 w 6947510"/>
              <a:gd name="connsiteY1" fmla="*/ 0 h 10383006"/>
              <a:gd name="connsiteX2" fmla="*/ 6947510 w 6947510"/>
              <a:gd name="connsiteY2" fmla="*/ 7244821 h 10383006"/>
              <a:gd name="connsiteX3" fmla="*/ 6927856 w 6947510"/>
              <a:gd name="connsiteY3" fmla="*/ 10370132 h 10383006"/>
              <a:gd name="connsiteX4" fmla="*/ 5613 w 6947510"/>
              <a:gd name="connsiteY4" fmla="*/ 10383006 h 10383006"/>
              <a:gd name="connsiteX0" fmla="*/ 0 w 6953117"/>
              <a:gd name="connsiteY0" fmla="*/ 10388616 h 10388616"/>
              <a:gd name="connsiteX1" fmla="*/ 5607 w 6953117"/>
              <a:gd name="connsiteY1" fmla="*/ 0 h 10388616"/>
              <a:gd name="connsiteX2" fmla="*/ 6953117 w 6953117"/>
              <a:gd name="connsiteY2" fmla="*/ 7244821 h 10388616"/>
              <a:gd name="connsiteX3" fmla="*/ 6933463 w 6953117"/>
              <a:gd name="connsiteY3" fmla="*/ 10370132 h 10388616"/>
              <a:gd name="connsiteX4" fmla="*/ 0 w 6953117"/>
              <a:gd name="connsiteY4" fmla="*/ 10388616 h 10388616"/>
              <a:gd name="connsiteX0" fmla="*/ 0 w 6953117"/>
              <a:gd name="connsiteY0" fmla="*/ 10388616 h 10392713"/>
              <a:gd name="connsiteX1" fmla="*/ 5607 w 6953117"/>
              <a:gd name="connsiteY1" fmla="*/ 0 h 10392713"/>
              <a:gd name="connsiteX2" fmla="*/ 6953117 w 6953117"/>
              <a:gd name="connsiteY2" fmla="*/ 7244821 h 10392713"/>
              <a:gd name="connsiteX3" fmla="*/ 6944755 w 6953117"/>
              <a:gd name="connsiteY3" fmla="*/ 10392713 h 10392713"/>
              <a:gd name="connsiteX4" fmla="*/ 0 w 6953117"/>
              <a:gd name="connsiteY4" fmla="*/ 10388616 h 1039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117" h="10392713">
                <a:moveTo>
                  <a:pt x="0" y="10388616"/>
                </a:moveTo>
                <a:cubicBezTo>
                  <a:pt x="-1" y="7215925"/>
                  <a:pt x="5608" y="3172691"/>
                  <a:pt x="5607" y="0"/>
                </a:cubicBezTo>
                <a:lnTo>
                  <a:pt x="6953117" y="7244821"/>
                </a:lnTo>
                <a:cubicBezTo>
                  <a:pt x="6950028" y="8452845"/>
                  <a:pt x="6947844" y="9184689"/>
                  <a:pt x="6944755" y="10392713"/>
                </a:cubicBezTo>
                <a:lnTo>
                  <a:pt x="0" y="10388616"/>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5A32D1-C2BD-B54F-8CE3-ED24D004416E}"/>
              </a:ext>
            </a:extLst>
          </p:cNvPr>
          <p:cNvSpPr>
            <a:spLocks noGrp="1"/>
          </p:cNvSpPr>
          <p:nvPr>
            <p:ph type="ctrTitle"/>
          </p:nvPr>
        </p:nvSpPr>
        <p:spPr>
          <a:xfrm>
            <a:off x="457200" y="1828800"/>
            <a:ext cx="5722310" cy="1595504"/>
          </a:xfrm>
        </p:spPr>
        <p:txBody>
          <a:bodyPr lIns="0" tIns="0" rIns="0" bIns="0" anchor="b" anchorCtr="0">
            <a:normAutofit/>
          </a:bodyPr>
          <a:lstStyle>
            <a:lvl1pPr algn="l">
              <a:lnSpc>
                <a:spcPct val="90000"/>
              </a:lnSpc>
              <a:defRPr sz="4800">
                <a:solidFill>
                  <a:schemeClr val="accent1"/>
                </a:solidFill>
                <a:latin typeface="+mj-lt"/>
              </a:defRPr>
            </a:lvl1pPr>
          </a:lstStyle>
          <a:p>
            <a:r>
              <a:rPr lang="en-US" smtClean="0"/>
              <a:t>Click to edit Master title style</a:t>
            </a:r>
            <a:endParaRPr lang="en-US" dirty="0"/>
          </a:p>
        </p:txBody>
      </p:sp>
      <p:pic>
        <p:nvPicPr>
          <p:cNvPr id="18" name="Picture 17">
            <a:extLst>
              <a:ext uri="{FF2B5EF4-FFF2-40B4-BE49-F238E27FC236}">
                <a16:creationId xmlns:a16="http://schemas.microsoft.com/office/drawing/2014/main" xmlns="" id="{DCB53686-494E-8948-9927-680C0C6FD9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521548"/>
            <a:ext cx="2186265" cy="536401"/>
          </a:xfrm>
          <a:prstGeom prst="rect">
            <a:avLst/>
          </a:prstGeom>
        </p:spPr>
      </p:pic>
      <p:sp>
        <p:nvSpPr>
          <p:cNvPr id="21" name="Picture Placeholder 5">
            <a:extLst>
              <a:ext uri="{FF2B5EF4-FFF2-40B4-BE49-F238E27FC236}">
                <a16:creationId xmlns:a16="http://schemas.microsoft.com/office/drawing/2014/main" xmlns="" id="{AD66C520-E504-A649-A255-A24E0B283BA1}"/>
              </a:ext>
            </a:extLst>
          </p:cNvPr>
          <p:cNvSpPr>
            <a:spLocks noGrp="1"/>
          </p:cNvSpPr>
          <p:nvPr>
            <p:ph type="pic" sz="quarter" idx="14"/>
          </p:nvPr>
        </p:nvSpPr>
        <p:spPr>
          <a:xfrm>
            <a:off x="3052089" y="521548"/>
            <a:ext cx="1964545" cy="536401"/>
          </a:xfrm>
        </p:spPr>
        <p:txBody>
          <a:bodyPr anchor="ctr">
            <a:normAutofit/>
          </a:bodyPr>
          <a:lstStyle>
            <a:lvl1pPr marL="0" indent="0" algn="ctr">
              <a:buFontTx/>
              <a:buNone/>
              <a:defRPr sz="1400"/>
            </a:lvl1pPr>
          </a:lstStyle>
          <a:p>
            <a:r>
              <a:rPr lang="en-US" smtClean="0"/>
              <a:t>Click icon to add picture</a:t>
            </a:r>
            <a:endParaRPr lang="en-US" dirty="0"/>
          </a:p>
        </p:txBody>
      </p:sp>
      <p:sp>
        <p:nvSpPr>
          <p:cNvPr id="22" name="Picture Placeholder 5">
            <a:extLst>
              <a:ext uri="{FF2B5EF4-FFF2-40B4-BE49-F238E27FC236}">
                <a16:creationId xmlns:a16="http://schemas.microsoft.com/office/drawing/2014/main" xmlns="" id="{E394A4CB-EC67-A54D-A57B-2410EC22883E}"/>
              </a:ext>
            </a:extLst>
          </p:cNvPr>
          <p:cNvSpPr>
            <a:spLocks noGrp="1"/>
          </p:cNvSpPr>
          <p:nvPr>
            <p:ph type="pic" sz="quarter" idx="15"/>
          </p:nvPr>
        </p:nvSpPr>
        <p:spPr>
          <a:xfrm>
            <a:off x="5435946" y="521548"/>
            <a:ext cx="1964545" cy="536401"/>
          </a:xfrm>
        </p:spPr>
        <p:txBody>
          <a:bodyPr anchor="ctr">
            <a:normAutofit/>
          </a:bodyPr>
          <a:lstStyle>
            <a:lvl1pPr marL="0" indent="0" algn="ctr">
              <a:buFontTx/>
              <a:buNone/>
              <a:defRPr sz="1400"/>
            </a:lvl1pPr>
          </a:lstStyle>
          <a:p>
            <a:r>
              <a:rPr lang="en-US" smtClean="0"/>
              <a:t>Click icon to add picture</a:t>
            </a:r>
            <a:endParaRPr lang="en-US" dirty="0"/>
          </a:p>
        </p:txBody>
      </p:sp>
      <p:sp>
        <p:nvSpPr>
          <p:cNvPr id="24" name="Subtitle 2">
            <a:extLst>
              <a:ext uri="{FF2B5EF4-FFF2-40B4-BE49-F238E27FC236}">
                <a16:creationId xmlns:a16="http://schemas.microsoft.com/office/drawing/2014/main" xmlns="" id="{9212EB01-1A1F-564E-972D-7C6EAB8BD963}"/>
              </a:ext>
            </a:extLst>
          </p:cNvPr>
          <p:cNvSpPr>
            <a:spLocks noGrp="1"/>
          </p:cNvSpPr>
          <p:nvPr>
            <p:ph type="subTitle" idx="1" hasCustomPrompt="1"/>
          </p:nvPr>
        </p:nvSpPr>
        <p:spPr>
          <a:xfrm>
            <a:off x="457200" y="3657600"/>
            <a:ext cx="4374444" cy="778222"/>
          </a:xfrm>
        </p:spPr>
        <p:txBody>
          <a:bodyPr lIns="0" tIns="0" rIns="0" bIns="0">
            <a:normAutofit/>
          </a:bodyPr>
          <a:lstStyle>
            <a:lvl1pPr marL="0" indent="0" algn="l">
              <a:lnSpc>
                <a:spcPct val="100000"/>
              </a:lnSpc>
              <a:buNone/>
              <a:defRPr sz="2000" b="1" cap="none"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5" name="Content Placeholder 17">
            <a:extLst>
              <a:ext uri="{FF2B5EF4-FFF2-40B4-BE49-F238E27FC236}">
                <a16:creationId xmlns:a16="http://schemas.microsoft.com/office/drawing/2014/main" xmlns="" id="{335CBFEA-E4EF-4F41-8A69-E9B233AF7FC9}"/>
              </a:ext>
            </a:extLst>
          </p:cNvPr>
          <p:cNvSpPr>
            <a:spLocks noGrp="1"/>
          </p:cNvSpPr>
          <p:nvPr>
            <p:ph sz="quarter" idx="12" hasCustomPrompt="1"/>
          </p:nvPr>
        </p:nvSpPr>
        <p:spPr>
          <a:xfrm>
            <a:off x="457200" y="5486400"/>
            <a:ext cx="2640012" cy="637795"/>
          </a:xfrm>
        </p:spPr>
        <p:txBody>
          <a:bodyPr lIns="0" tIns="0" rIns="0" bIns="0">
            <a:normAutofit/>
          </a:bodyPr>
          <a:lstStyle>
            <a:lvl1pPr marL="0" indent="0">
              <a:lnSpc>
                <a:spcPct val="100000"/>
              </a:lnSpc>
              <a:buFontTx/>
              <a:buNone/>
              <a:defRPr sz="1600">
                <a:solidFill>
                  <a:schemeClr val="accent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26" name="Content Placeholder 23">
            <a:extLst>
              <a:ext uri="{FF2B5EF4-FFF2-40B4-BE49-F238E27FC236}">
                <a16:creationId xmlns:a16="http://schemas.microsoft.com/office/drawing/2014/main" xmlns="" id="{A5253C6B-EABE-2B48-AAA9-D4D181E8C55A}"/>
              </a:ext>
            </a:extLst>
          </p:cNvPr>
          <p:cNvSpPr>
            <a:spLocks noGrp="1"/>
          </p:cNvSpPr>
          <p:nvPr>
            <p:ph sz="quarter" idx="13"/>
          </p:nvPr>
        </p:nvSpPr>
        <p:spPr>
          <a:xfrm>
            <a:off x="457200" y="4572000"/>
            <a:ext cx="2862262" cy="757238"/>
          </a:xfrm>
        </p:spPr>
        <p:txBody>
          <a:bodyPr lIns="0" tIns="0" rIns="0" bIns="0">
            <a:normAutofit/>
          </a:bodyPr>
          <a:lstStyle>
            <a:lvl1pPr marL="0" indent="0">
              <a:buFontTx/>
              <a:buNone/>
              <a:defRPr sz="1800">
                <a:solidFill>
                  <a:schemeClr val="accent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7" name="Right Triangle 16">
            <a:extLst>
              <a:ext uri="{FF2B5EF4-FFF2-40B4-BE49-F238E27FC236}">
                <a16:creationId xmlns:a16="http://schemas.microsoft.com/office/drawing/2014/main" xmlns="" id="{3DA51437-1F48-DF4B-B788-17EBE11306A3}"/>
              </a:ext>
            </a:extLst>
          </p:cNvPr>
          <p:cNvSpPr/>
          <p:nvPr/>
        </p:nvSpPr>
        <p:spPr>
          <a:xfrm rot="16200000">
            <a:off x="10049933" y="4726950"/>
            <a:ext cx="2120583" cy="2207618"/>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5780022"/>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Two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AB767AB5-117C-3541-B9B6-BB16A282D9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1821540"/>
          </a:xfrm>
          <a:prstGeom prst="rect">
            <a:avLst/>
          </a:prstGeom>
        </p:spPr>
      </p:pic>
      <p:sp>
        <p:nvSpPr>
          <p:cNvPr id="2" name="Title 1">
            <a:extLst>
              <a:ext uri="{FF2B5EF4-FFF2-40B4-BE49-F238E27FC236}">
                <a16:creationId xmlns:a16="http://schemas.microsoft.com/office/drawing/2014/main" xmlns="" id="{9D694463-EA68-0A4D-BB10-B2B538C7A9BF}"/>
              </a:ext>
            </a:extLst>
          </p:cNvPr>
          <p:cNvSpPr>
            <a:spLocks noGrp="1"/>
          </p:cNvSpPr>
          <p:nvPr>
            <p:ph type="title"/>
          </p:nvPr>
        </p:nvSpPr>
        <p:spPr>
          <a:xfrm>
            <a:off x="841248" y="2028821"/>
            <a:ext cx="10717340" cy="757913"/>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CC03381C-DB08-664F-954F-727FD0CBE14B}"/>
              </a:ext>
            </a:extLst>
          </p:cNvPr>
          <p:cNvSpPr>
            <a:spLocks noGrp="1"/>
          </p:cNvSpPr>
          <p:nvPr>
            <p:ph sz="half" idx="1"/>
          </p:nvPr>
        </p:nvSpPr>
        <p:spPr>
          <a:xfrm>
            <a:off x="841248" y="2921671"/>
            <a:ext cx="10717340" cy="2893341"/>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ight Triangle 9">
            <a:extLst>
              <a:ext uri="{FF2B5EF4-FFF2-40B4-BE49-F238E27FC236}">
                <a16:creationId xmlns:a16="http://schemas.microsoft.com/office/drawing/2014/main" xmlns="" id="{73C7385A-C3AB-4048-B445-9CCEA3BE26B5}"/>
              </a:ext>
            </a:extLst>
          </p:cNvPr>
          <p:cNvSpPr/>
          <p:nvPr/>
        </p:nvSpPr>
        <p:spPr>
          <a:xfrm rot="16200000">
            <a:off x="10368088" y="-2373"/>
            <a:ext cx="1787236" cy="1860589"/>
          </a:xfrm>
          <a:prstGeom prst="r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xmlns="" id="{95E04E22-0A8B-9E4F-B110-8614D9B13398}"/>
              </a:ext>
            </a:extLst>
          </p:cNvPr>
          <p:cNvSpPr/>
          <p:nvPr/>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6">
            <a:extLst>
              <a:ext uri="{FF2B5EF4-FFF2-40B4-BE49-F238E27FC236}">
                <a16:creationId xmlns:a16="http://schemas.microsoft.com/office/drawing/2014/main" xmlns="" id="{A6B12DA7-24A0-AF4C-9860-E5623E51AD9D}"/>
              </a:ext>
            </a:extLst>
          </p:cNvPr>
          <p:cNvSpPr>
            <a:spLocks noGrp="1"/>
          </p:cNvSpPr>
          <p:nvPr>
            <p:ph type="sldNum" sz="quarter" idx="12"/>
          </p:nvPr>
        </p:nvSpPr>
        <p:spPr>
          <a:xfrm>
            <a:off x="11250088" y="6176962"/>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6" name="Straight Connector 15">
            <a:extLst>
              <a:ext uri="{FF2B5EF4-FFF2-40B4-BE49-F238E27FC236}">
                <a16:creationId xmlns:a16="http://schemas.microsoft.com/office/drawing/2014/main" xmlns="" id="{A30157AE-E61A-7346-A3E7-5BFCEA538998}"/>
              </a:ext>
            </a:extLst>
          </p:cNvPr>
          <p:cNvCxnSpPr>
            <a:cxnSpLocks/>
          </p:cNvCxnSpPr>
          <p:nvPr/>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xmlns="" id="{CBB97CAC-93FB-4847-A70A-5F7179BB5B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Tree>
    <p:extLst>
      <p:ext uri="{BB962C8B-B14F-4D97-AF65-F5344CB8AC3E}">
        <p14:creationId xmlns:p14="http://schemas.microsoft.com/office/powerpoint/2010/main" val="990522769"/>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8A86B8CA-E038-594B-94E3-92562CBEF0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1"/>
            <a:ext cx="12192000" cy="1820548"/>
          </a:xfrm>
          <a:prstGeom prst="rect">
            <a:avLst/>
          </a:prstGeom>
        </p:spPr>
      </p:pic>
      <p:sp>
        <p:nvSpPr>
          <p:cNvPr id="2" name="Title 1">
            <a:extLst>
              <a:ext uri="{FF2B5EF4-FFF2-40B4-BE49-F238E27FC236}">
                <a16:creationId xmlns:a16="http://schemas.microsoft.com/office/drawing/2014/main" xmlns="" id="{9D694463-EA68-0A4D-BB10-B2B538C7A9BF}"/>
              </a:ext>
            </a:extLst>
          </p:cNvPr>
          <p:cNvSpPr>
            <a:spLocks noGrp="1"/>
          </p:cNvSpPr>
          <p:nvPr>
            <p:ph type="title"/>
          </p:nvPr>
        </p:nvSpPr>
        <p:spPr>
          <a:xfrm>
            <a:off x="841248" y="2028821"/>
            <a:ext cx="10717340" cy="757913"/>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CC03381C-DB08-664F-954F-727FD0CBE14B}"/>
              </a:ext>
            </a:extLst>
          </p:cNvPr>
          <p:cNvSpPr>
            <a:spLocks noGrp="1"/>
          </p:cNvSpPr>
          <p:nvPr>
            <p:ph sz="half" idx="1"/>
          </p:nvPr>
        </p:nvSpPr>
        <p:spPr>
          <a:xfrm>
            <a:off x="841248" y="2921671"/>
            <a:ext cx="10717340" cy="3108739"/>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ight Triangle 9">
            <a:extLst>
              <a:ext uri="{FF2B5EF4-FFF2-40B4-BE49-F238E27FC236}">
                <a16:creationId xmlns:a16="http://schemas.microsoft.com/office/drawing/2014/main" xmlns="" id="{73C7385A-C3AB-4048-B445-9CCEA3BE26B5}"/>
              </a:ext>
            </a:extLst>
          </p:cNvPr>
          <p:cNvSpPr/>
          <p:nvPr/>
        </p:nvSpPr>
        <p:spPr>
          <a:xfrm rot="16200000">
            <a:off x="10368088" y="-2373"/>
            <a:ext cx="1787236" cy="1860589"/>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xmlns="" id="{95E04E22-0A8B-9E4F-B110-8614D9B13398}"/>
              </a:ext>
            </a:extLst>
          </p:cNvPr>
          <p:cNvSpPr/>
          <p:nvPr/>
        </p:nvSpPr>
        <p:spPr>
          <a:xfrm rot="5400000">
            <a:off x="23146" y="-23146"/>
            <a:ext cx="1127885" cy="1174176"/>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6">
            <a:extLst>
              <a:ext uri="{FF2B5EF4-FFF2-40B4-BE49-F238E27FC236}">
                <a16:creationId xmlns:a16="http://schemas.microsoft.com/office/drawing/2014/main" xmlns="" id="{A6B12DA7-24A0-AF4C-9860-E5623E51AD9D}"/>
              </a:ext>
            </a:extLst>
          </p:cNvPr>
          <p:cNvSpPr>
            <a:spLocks noGrp="1"/>
          </p:cNvSpPr>
          <p:nvPr>
            <p:ph type="sldNum" sz="quarter" idx="12"/>
          </p:nvPr>
        </p:nvSpPr>
        <p:spPr>
          <a:xfrm>
            <a:off x="11250088" y="6176962"/>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6" name="Straight Connector 15">
            <a:extLst>
              <a:ext uri="{FF2B5EF4-FFF2-40B4-BE49-F238E27FC236}">
                <a16:creationId xmlns:a16="http://schemas.microsoft.com/office/drawing/2014/main" xmlns="" id="{109FB3EA-36C0-704E-B4A9-58F2F8ECB643}"/>
              </a:ext>
            </a:extLst>
          </p:cNvPr>
          <p:cNvCxnSpPr>
            <a:cxnSpLocks/>
          </p:cNvCxnSpPr>
          <p:nvPr/>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xmlns="" id="{F7EFDC0B-5984-1041-87DB-A86479EC95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Tree>
    <p:extLst>
      <p:ext uri="{BB962C8B-B14F-4D97-AF65-F5344CB8AC3E}">
        <p14:creationId xmlns:p14="http://schemas.microsoft.com/office/powerpoint/2010/main" val="1840531972"/>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One-Column-Image banner">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a:xfrm>
            <a:off x="609601" y="2766348"/>
            <a:ext cx="10972799" cy="3253451"/>
          </a:xfrm>
          <a:ln>
            <a:noFill/>
          </a:ln>
        </p:spPr>
        <p:txBody>
          <a:bodyPr/>
          <a:lstStyle>
            <a:lvl1pPr marL="0" indent="0">
              <a:spcBef>
                <a:spcPts val="1000"/>
              </a:spcBef>
              <a:spcAft>
                <a:spcPts val="600"/>
              </a:spcAft>
              <a:buClr>
                <a:srgbClr val="10335A"/>
              </a:buClr>
              <a:buSzPct val="115000"/>
              <a:buNone/>
              <a:defRPr sz="2400" b="1">
                <a:solidFill>
                  <a:srgbClr val="046B5C"/>
                </a:solidFill>
                <a:latin typeface="+mj-lt"/>
                <a:cs typeface="Arial Bold" pitchFamily="34" charset="0"/>
              </a:defRPr>
            </a:lvl1pPr>
            <a:lvl2pPr marL="457200" indent="-228600">
              <a:spcBef>
                <a:spcPts val="300"/>
              </a:spcBef>
              <a:spcAft>
                <a:spcPts val="300"/>
              </a:spcAft>
              <a:buClr>
                <a:srgbClr val="046B5C"/>
              </a:buClr>
              <a:defRPr sz="2000" b="1">
                <a:solidFill>
                  <a:srgbClr val="046B5C"/>
                </a:solidFill>
                <a:latin typeface="+mj-lt"/>
                <a:cs typeface="Arial Bold" pitchFamily="34" charset="0"/>
              </a:defRPr>
            </a:lvl2pPr>
            <a:lvl3pPr marL="685800" indent="-228600">
              <a:spcBef>
                <a:spcPts val="300"/>
              </a:spcBef>
              <a:buClr>
                <a:srgbClr val="046B5C"/>
              </a:buClr>
              <a:buFont typeface="Arial" panose="020B0604020202020204" pitchFamily="34" charset="0"/>
              <a:buChar char="−"/>
              <a:defRPr sz="1800">
                <a:solidFill>
                  <a:srgbClr val="046B5C"/>
                </a:solidFill>
                <a:latin typeface="+mn-lt"/>
              </a:defRPr>
            </a:lvl3pPr>
            <a:lvl4pPr marL="1316038" indent="-346075">
              <a:spcBef>
                <a:spcPts val="300"/>
              </a:spcBef>
              <a:defRPr sz="1400"/>
            </a:lvl4pPr>
            <a:lvl5pPr marL="1660525" indent="-344488">
              <a:spcBef>
                <a:spcPts val="300"/>
              </a:spcBef>
              <a:defRPr sz="1400"/>
            </a:lvl5pPr>
          </a:lstStyle>
          <a:p>
            <a:pPr lvl="0"/>
            <a:r>
              <a:rPr lang="en-US" smtClean="0"/>
              <a:t>Click to edit Master text styles</a:t>
            </a:r>
          </a:p>
          <a:p>
            <a:pPr lvl="1"/>
            <a:r>
              <a:rPr lang="en-US" smtClean="0"/>
              <a:t>Second level</a:t>
            </a:r>
          </a:p>
          <a:p>
            <a:pPr lvl="2"/>
            <a:r>
              <a:rPr lang="en-US" smtClean="0"/>
              <a:t>Third level</a:t>
            </a:r>
          </a:p>
        </p:txBody>
      </p:sp>
      <p:pic>
        <p:nvPicPr>
          <p:cNvPr id="9" name="Picture 8">
            <a:extLst>
              <a:ext uri="{FF2B5EF4-FFF2-40B4-BE49-F238E27FC236}">
                <a16:creationId xmlns:a16="http://schemas.microsoft.com/office/drawing/2014/main" xmlns="" id="{7945DCE1-DE0A-A940-8763-4751C70359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
        <p:nvSpPr>
          <p:cNvPr id="10" name="Slide Number Placeholder 6">
            <a:extLst>
              <a:ext uri="{FF2B5EF4-FFF2-40B4-BE49-F238E27FC236}">
                <a16:creationId xmlns:a16="http://schemas.microsoft.com/office/drawing/2014/main" xmlns="" id="{A6B12DA7-24A0-AF4C-9860-E5623E51AD9D}"/>
              </a:ext>
            </a:extLst>
          </p:cNvPr>
          <p:cNvSpPr>
            <a:spLocks noGrp="1"/>
          </p:cNvSpPr>
          <p:nvPr>
            <p:ph type="sldNum" sz="quarter" idx="12"/>
          </p:nvPr>
        </p:nvSpPr>
        <p:spPr>
          <a:xfrm>
            <a:off x="11250088" y="6165387"/>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1" name="Straight Connector 10">
            <a:extLst>
              <a:ext uri="{FF2B5EF4-FFF2-40B4-BE49-F238E27FC236}">
                <a16:creationId xmlns:a16="http://schemas.microsoft.com/office/drawing/2014/main" xmlns="" id="{A30157AE-E61A-7346-A3E7-5BFCEA538998}"/>
              </a:ext>
            </a:extLst>
          </p:cNvPr>
          <p:cNvCxnSpPr>
            <a:cxnSpLocks/>
          </p:cNvCxnSpPr>
          <p:nvPr/>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AB767AB5-117C-3541-B9B6-BB16A282D9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1821540"/>
          </a:xfrm>
          <a:prstGeom prst="rect">
            <a:avLst/>
          </a:prstGeom>
        </p:spPr>
      </p:pic>
      <p:sp>
        <p:nvSpPr>
          <p:cNvPr id="14" name="Right Triangle 13">
            <a:extLst>
              <a:ext uri="{FF2B5EF4-FFF2-40B4-BE49-F238E27FC236}">
                <a16:creationId xmlns:a16="http://schemas.microsoft.com/office/drawing/2014/main" xmlns="" id="{73C7385A-C3AB-4048-B445-9CCEA3BE26B5}"/>
              </a:ext>
            </a:extLst>
          </p:cNvPr>
          <p:cNvSpPr/>
          <p:nvPr/>
        </p:nvSpPr>
        <p:spPr>
          <a:xfrm rot="16200000">
            <a:off x="10368088" y="-2373"/>
            <a:ext cx="1787236" cy="1860589"/>
          </a:xfrm>
          <a:prstGeom prst="r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a16="http://schemas.microsoft.com/office/drawing/2014/main" xmlns="" id="{95E04E22-0A8B-9E4F-B110-8614D9B13398}"/>
              </a:ext>
            </a:extLst>
          </p:cNvPr>
          <p:cNvSpPr/>
          <p:nvPr/>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9D694463-EA68-0A4D-BB10-B2B538C7A9BF}"/>
              </a:ext>
            </a:extLst>
          </p:cNvPr>
          <p:cNvSpPr>
            <a:spLocks noGrp="1"/>
          </p:cNvSpPr>
          <p:nvPr>
            <p:ph type="title"/>
          </p:nvPr>
        </p:nvSpPr>
        <p:spPr>
          <a:xfrm>
            <a:off x="609601" y="2028821"/>
            <a:ext cx="10972799" cy="757913"/>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4282030607"/>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and image_Tria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694463-EA68-0A4D-BB10-B2B538C7A9BF}"/>
              </a:ext>
            </a:extLst>
          </p:cNvPr>
          <p:cNvSpPr>
            <a:spLocks noGrp="1"/>
          </p:cNvSpPr>
          <p:nvPr>
            <p:ph type="title"/>
          </p:nvPr>
        </p:nvSpPr>
        <p:spPr>
          <a:xfrm>
            <a:off x="838199" y="378358"/>
            <a:ext cx="10515602" cy="1307184"/>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CC03381C-DB08-664F-954F-727FD0CBE14B}"/>
              </a:ext>
            </a:extLst>
          </p:cNvPr>
          <p:cNvSpPr>
            <a:spLocks noGrp="1"/>
          </p:cNvSpPr>
          <p:nvPr>
            <p:ph sz="half" idx="1" hasCustomPrompt="1"/>
          </p:nvPr>
        </p:nvSpPr>
        <p:spPr>
          <a:xfrm>
            <a:off x="838200" y="1820479"/>
            <a:ext cx="10515600" cy="4155639"/>
          </a:xfrm>
        </p:spPr>
        <p:txBody>
          <a:bodyPr lIns="0" tIns="0" rIns="0" bIns="0">
            <a:normAutofit/>
          </a:bodyPr>
          <a:lstStyle>
            <a:lvl1pPr marL="0" indent="0">
              <a:lnSpc>
                <a:spcPct val="150000"/>
              </a:lnSpc>
              <a:buNone/>
              <a:defRPr sz="2400" b="1">
                <a:solidFill>
                  <a:srgbClr val="046B5C"/>
                </a:solidFill>
                <a:latin typeface="+mj-lt"/>
                <a:cs typeface="Arial" panose="020B0604020202020204" pitchFamily="34" charset="0"/>
              </a:defRPr>
            </a:lvl1pPr>
            <a:lvl2pPr marL="457200" indent="0">
              <a:buNone/>
              <a:defRPr sz="2000">
                <a:latin typeface="Georgia" panose="02040502050405020303" pitchFamily="18" charset="0"/>
              </a:defRPr>
            </a:lvl2pPr>
            <a:lvl3pPr marL="914400" indent="0">
              <a:buNone/>
              <a:defRPr sz="1800">
                <a:latin typeface="Georgia" panose="02040502050405020303" pitchFamily="18" charset="0"/>
              </a:defRPr>
            </a:lvl3pPr>
            <a:lvl4pPr marL="1371600" indent="0">
              <a:buNone/>
              <a:defRPr sz="1600">
                <a:latin typeface="Georgia" panose="02040502050405020303" pitchFamily="18" charset="0"/>
              </a:defRPr>
            </a:lvl4pPr>
            <a:lvl5pPr marL="1828800" indent="0">
              <a:buNone/>
              <a:defRPr sz="1600">
                <a:latin typeface="Georgia" panose="02040502050405020303" pitchFamily="18" charset="0"/>
              </a:defRPr>
            </a:lvl5pPr>
          </a:lstStyle>
          <a:p>
            <a:pPr lvl="0"/>
            <a:r>
              <a:rPr lang="en-US" dirty="0" smtClean="0"/>
              <a:t>Insert image</a:t>
            </a:r>
            <a:endParaRPr lang="en-US" dirty="0"/>
          </a:p>
        </p:txBody>
      </p:sp>
      <p:sp>
        <p:nvSpPr>
          <p:cNvPr id="7" name="Slide Number Placeholder 6">
            <a:extLst>
              <a:ext uri="{FF2B5EF4-FFF2-40B4-BE49-F238E27FC236}">
                <a16:creationId xmlns:a16="http://schemas.microsoft.com/office/drawing/2014/main" xmlns="" id="{AEAC85E0-07B5-5E42-942C-BD102F47B254}"/>
              </a:ext>
            </a:extLst>
          </p:cNvPr>
          <p:cNvSpPr>
            <a:spLocks noGrp="1"/>
          </p:cNvSpPr>
          <p:nvPr>
            <p:ph type="sldNum" sz="quarter" idx="12"/>
          </p:nvPr>
        </p:nvSpPr>
        <p:spPr>
          <a:xfrm>
            <a:off x="11250088" y="6176962"/>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sp>
        <p:nvSpPr>
          <p:cNvPr id="12" name="Right Triangle 11">
            <a:extLst>
              <a:ext uri="{FF2B5EF4-FFF2-40B4-BE49-F238E27FC236}">
                <a16:creationId xmlns:a16="http://schemas.microsoft.com/office/drawing/2014/main" xmlns="" id="{4E3D3A96-1DFD-A840-B607-DEA5DF396B92}"/>
              </a:ext>
            </a:extLst>
          </p:cNvPr>
          <p:cNvSpPr/>
          <p:nvPr/>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xmlns="" id="{7945DCE1-DE0A-A940-8763-4751C70359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cxnSp>
        <p:nvCxnSpPr>
          <p:cNvPr id="10" name="Straight Connector 9">
            <a:extLst>
              <a:ext uri="{FF2B5EF4-FFF2-40B4-BE49-F238E27FC236}">
                <a16:creationId xmlns:a16="http://schemas.microsoft.com/office/drawing/2014/main" xmlns="" id="{DF9E7947-8A01-F446-8FAD-9B05AE401874}"/>
              </a:ext>
            </a:extLst>
          </p:cNvPr>
          <p:cNvCxnSpPr>
            <a:cxnSpLocks/>
          </p:cNvCxnSpPr>
          <p:nvPr/>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886554"/>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One-Column_Tri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694463-EA68-0A4D-BB10-B2B538C7A9BF}"/>
              </a:ext>
            </a:extLst>
          </p:cNvPr>
          <p:cNvSpPr>
            <a:spLocks noGrp="1"/>
          </p:cNvSpPr>
          <p:nvPr>
            <p:ph type="title"/>
          </p:nvPr>
        </p:nvSpPr>
        <p:spPr>
          <a:xfrm>
            <a:off x="838199" y="378358"/>
            <a:ext cx="10515602" cy="1307184"/>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7" name="Slide Number Placeholder 6">
            <a:extLst>
              <a:ext uri="{FF2B5EF4-FFF2-40B4-BE49-F238E27FC236}">
                <a16:creationId xmlns:a16="http://schemas.microsoft.com/office/drawing/2014/main" xmlns="" id="{AEAC85E0-07B5-5E42-942C-BD102F47B254}"/>
              </a:ext>
            </a:extLst>
          </p:cNvPr>
          <p:cNvSpPr>
            <a:spLocks noGrp="1"/>
          </p:cNvSpPr>
          <p:nvPr>
            <p:ph type="sldNum" sz="quarter" idx="12"/>
          </p:nvPr>
        </p:nvSpPr>
        <p:spPr>
          <a:xfrm>
            <a:off x="11250088" y="6176962"/>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sp>
        <p:nvSpPr>
          <p:cNvPr id="12" name="Right Triangle 11">
            <a:extLst>
              <a:ext uri="{FF2B5EF4-FFF2-40B4-BE49-F238E27FC236}">
                <a16:creationId xmlns:a16="http://schemas.microsoft.com/office/drawing/2014/main" xmlns="" id="{4E3D3A96-1DFD-A840-B607-DEA5DF396B92}"/>
              </a:ext>
            </a:extLst>
          </p:cNvPr>
          <p:cNvSpPr/>
          <p:nvPr/>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xmlns="" id="{7945DCE1-DE0A-A940-8763-4751C70359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cxnSp>
        <p:nvCxnSpPr>
          <p:cNvPr id="10" name="Straight Connector 9">
            <a:extLst>
              <a:ext uri="{FF2B5EF4-FFF2-40B4-BE49-F238E27FC236}">
                <a16:creationId xmlns:a16="http://schemas.microsoft.com/office/drawing/2014/main" xmlns="" id="{DF9E7947-8A01-F446-8FAD-9B05AE401874}"/>
              </a:ext>
            </a:extLst>
          </p:cNvPr>
          <p:cNvCxnSpPr>
            <a:cxnSpLocks/>
          </p:cNvCxnSpPr>
          <p:nvPr/>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xmlns="" id="{CC03381C-DB08-664F-954F-727FD0CBE14B}"/>
              </a:ext>
            </a:extLst>
          </p:cNvPr>
          <p:cNvSpPr>
            <a:spLocks noGrp="1"/>
          </p:cNvSpPr>
          <p:nvPr>
            <p:ph sz="half" idx="1"/>
          </p:nvPr>
        </p:nvSpPr>
        <p:spPr>
          <a:xfrm>
            <a:off x="838199" y="1848154"/>
            <a:ext cx="10515602" cy="4154580"/>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6443430"/>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694463-EA68-0A4D-BB10-B2B538C7A9BF}"/>
              </a:ext>
            </a:extLst>
          </p:cNvPr>
          <p:cNvSpPr>
            <a:spLocks noGrp="1"/>
          </p:cNvSpPr>
          <p:nvPr>
            <p:ph type="title"/>
          </p:nvPr>
        </p:nvSpPr>
        <p:spPr>
          <a:xfrm>
            <a:off x="6400800" y="360052"/>
            <a:ext cx="5420687" cy="1264728"/>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CC03381C-DB08-664F-954F-727FD0CBE14B}"/>
              </a:ext>
            </a:extLst>
          </p:cNvPr>
          <p:cNvSpPr>
            <a:spLocks noGrp="1"/>
          </p:cNvSpPr>
          <p:nvPr>
            <p:ph sz="half" idx="1"/>
          </p:nvPr>
        </p:nvSpPr>
        <p:spPr>
          <a:xfrm>
            <a:off x="6400800" y="1825625"/>
            <a:ext cx="5213223" cy="4150494"/>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4">
            <a:extLst>
              <a:ext uri="{FF2B5EF4-FFF2-40B4-BE49-F238E27FC236}">
                <a16:creationId xmlns:a16="http://schemas.microsoft.com/office/drawing/2014/main" xmlns="" id="{80B740BB-AA97-DC46-AE8F-D48CFF02642B}"/>
              </a:ext>
            </a:extLst>
          </p:cNvPr>
          <p:cNvSpPr>
            <a:spLocks noGrp="1"/>
          </p:cNvSpPr>
          <p:nvPr>
            <p:ph type="sldNum" sz="quarter" idx="12"/>
          </p:nvPr>
        </p:nvSpPr>
        <p:spPr>
          <a:xfrm>
            <a:off x="11250089" y="6176962"/>
            <a:ext cx="522185" cy="681038"/>
          </a:xfrm>
        </p:spPr>
        <p:txBody>
          <a:bodyPr lIns="0" tIns="0" rIns="0" bIns="0"/>
          <a:lstStyle>
            <a:lvl1pPr algn="r">
              <a:defRPr>
                <a:solidFill>
                  <a:schemeClr val="accent3"/>
                </a:solidFill>
              </a:defRPr>
            </a:lvl1pPr>
          </a:lstStyle>
          <a:p>
            <a:fld id="{0A1F2A9D-2A20-154F-9C67-DD19750049F0}" type="slidenum">
              <a:rPr lang="en-US" smtClean="0"/>
              <a:pPr/>
              <a:t>‹#›</a:t>
            </a:fld>
            <a:endParaRPr lang="en-US" dirty="0"/>
          </a:p>
        </p:txBody>
      </p:sp>
      <p:cxnSp>
        <p:nvCxnSpPr>
          <p:cNvPr id="5" name="Straight Connector 4">
            <a:extLst>
              <a:ext uri="{FF2B5EF4-FFF2-40B4-BE49-F238E27FC236}">
                <a16:creationId xmlns:a16="http://schemas.microsoft.com/office/drawing/2014/main" xmlns="" id="{3D433D01-B504-4C44-8383-222245DD865A}"/>
              </a:ext>
            </a:extLst>
          </p:cNvPr>
          <p:cNvCxnSpPr>
            <a:cxnSpLocks/>
          </p:cNvCxnSpPr>
          <p:nvPr/>
        </p:nvCxnSpPr>
        <p:spPr>
          <a:xfrm flipV="1">
            <a:off x="11192011" y="6055750"/>
            <a:ext cx="580263" cy="559812"/>
          </a:xfrm>
          <a:prstGeom prst="line">
            <a:avLst/>
          </a:prstGeom>
          <a:ln w="25400">
            <a:solidFill>
              <a:srgbClr val="F1B51C"/>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xmlns="" id="{661F2AAC-C929-B14C-8657-E431D1C1C9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Tree>
    <p:extLst>
      <p:ext uri="{BB962C8B-B14F-4D97-AF65-F5344CB8AC3E}">
        <p14:creationId xmlns:p14="http://schemas.microsoft.com/office/powerpoint/2010/main" val="2804878463"/>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73311" y="5560210"/>
            <a:ext cx="11258376" cy="408791"/>
          </a:xfrm>
        </p:spPr>
        <p:txBody>
          <a:bodyPr>
            <a:noAutofit/>
          </a:bodyPr>
          <a:lstStyle>
            <a:lvl1pPr marL="709613" indent="-1074738">
              <a:buNone/>
              <a:defRPr sz="1400" baseline="0">
                <a:solidFill>
                  <a:srgbClr val="10335A"/>
                </a:solidFill>
                <a:latin typeface="+mj-lt"/>
              </a:defRPr>
            </a:lvl1pPr>
            <a:lvl2pPr>
              <a:defRPr sz="1200"/>
            </a:lvl2pPr>
            <a:lvl3pPr>
              <a:defRPr sz="1200"/>
            </a:lvl3pPr>
            <a:lvl4pPr>
              <a:defRPr sz="1200"/>
            </a:lvl4pPr>
            <a:lvl5pPr>
              <a:defRPr sz="1200"/>
            </a:lvl5pPr>
          </a:lstStyle>
          <a:p>
            <a:pPr lvl="0"/>
            <a:r>
              <a:rPr lang="en-US" dirty="0" smtClean="0"/>
              <a:t>Add Source and Notes here.</a:t>
            </a:r>
          </a:p>
        </p:txBody>
      </p:sp>
      <p:sp>
        <p:nvSpPr>
          <p:cNvPr id="10" name="Table Placeholder 9"/>
          <p:cNvSpPr>
            <a:spLocks noGrp="1"/>
          </p:cNvSpPr>
          <p:nvPr>
            <p:ph type="tbl" sz="quarter" idx="11"/>
          </p:nvPr>
        </p:nvSpPr>
        <p:spPr>
          <a:xfrm>
            <a:off x="473311" y="1828800"/>
            <a:ext cx="11258376" cy="3588152"/>
          </a:xfrm>
        </p:spPr>
        <p:txBody>
          <a:bodyPr/>
          <a:lstStyle>
            <a:lvl1pPr>
              <a:buNone/>
              <a:defRPr>
                <a:solidFill>
                  <a:srgbClr val="10335A"/>
                </a:solidFill>
              </a:defRPr>
            </a:lvl1pPr>
          </a:lstStyle>
          <a:p>
            <a:r>
              <a:rPr lang="en-US" smtClean="0"/>
              <a:t>Click icon to add table</a:t>
            </a:r>
            <a:endParaRPr lang="en-US" dirty="0"/>
          </a:p>
        </p:txBody>
      </p:sp>
      <p:pic>
        <p:nvPicPr>
          <p:cNvPr id="9" name="Picture 8">
            <a:extLst>
              <a:ext uri="{FF2B5EF4-FFF2-40B4-BE49-F238E27FC236}">
                <a16:creationId xmlns:a16="http://schemas.microsoft.com/office/drawing/2014/main" xmlns="" id="{7945DCE1-DE0A-A940-8763-4751C70359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
        <p:nvSpPr>
          <p:cNvPr id="18" name="Slide Number Placeholder 6">
            <a:extLst>
              <a:ext uri="{FF2B5EF4-FFF2-40B4-BE49-F238E27FC236}">
                <a16:creationId xmlns:a16="http://schemas.microsoft.com/office/drawing/2014/main" xmlns="" id="{A6B12DA7-24A0-AF4C-9860-E5623E51AD9D}"/>
              </a:ext>
            </a:extLst>
          </p:cNvPr>
          <p:cNvSpPr>
            <a:spLocks noGrp="1"/>
          </p:cNvSpPr>
          <p:nvPr>
            <p:ph type="sldNum" sz="quarter" idx="12"/>
          </p:nvPr>
        </p:nvSpPr>
        <p:spPr>
          <a:xfrm>
            <a:off x="11250088" y="6165387"/>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9" name="Straight Connector 18">
            <a:extLst>
              <a:ext uri="{FF2B5EF4-FFF2-40B4-BE49-F238E27FC236}">
                <a16:creationId xmlns:a16="http://schemas.microsoft.com/office/drawing/2014/main" xmlns="" id="{A30157AE-E61A-7346-A3E7-5BFCEA538998}"/>
              </a:ext>
            </a:extLst>
          </p:cNvPr>
          <p:cNvCxnSpPr>
            <a:cxnSpLocks/>
          </p:cNvCxnSpPr>
          <p:nvPr/>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xmlns="" id="{9D694463-EA68-0A4D-BB10-B2B538C7A9BF}"/>
              </a:ext>
            </a:extLst>
          </p:cNvPr>
          <p:cNvSpPr>
            <a:spLocks noGrp="1"/>
          </p:cNvSpPr>
          <p:nvPr>
            <p:ph type="title"/>
          </p:nvPr>
        </p:nvSpPr>
        <p:spPr>
          <a:xfrm>
            <a:off x="838199" y="378358"/>
            <a:ext cx="10515602" cy="1307184"/>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pic>
        <p:nvPicPr>
          <p:cNvPr id="11" name="Picture 10">
            <a:extLst>
              <a:ext uri="{FF2B5EF4-FFF2-40B4-BE49-F238E27FC236}">
                <a16:creationId xmlns="" xmlns:a16="http://schemas.microsoft.com/office/drawing/2014/main" id="{7945DCE1-DE0A-A940-8763-4751C70359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cxnSp>
        <p:nvCxnSpPr>
          <p:cNvPr id="12" name="Straight Connector 11">
            <a:extLst>
              <a:ext uri="{FF2B5EF4-FFF2-40B4-BE49-F238E27FC236}">
                <a16:creationId xmlns="" xmlns:a16="http://schemas.microsoft.com/office/drawing/2014/main" id="{A30157AE-E61A-7346-A3E7-5BFCEA538998}"/>
              </a:ext>
            </a:extLst>
          </p:cNvPr>
          <p:cNvCxnSpPr>
            <a:cxnSpLocks/>
          </p:cNvCxnSpPr>
          <p:nvPr userDrawn="1"/>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6231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gure/Chart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825E1361-3FED-A742-9262-0CF127FB3BA5}"/>
              </a:ext>
            </a:extLst>
          </p:cNvPr>
          <p:cNvSpPr/>
          <p:nvPr/>
        </p:nvSpPr>
        <p:spPr>
          <a:xfrm>
            <a:off x="446512" y="1582616"/>
            <a:ext cx="11325761" cy="382057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
          <p:cNvSpPr>
            <a:spLocks noGrp="1"/>
          </p:cNvSpPr>
          <p:nvPr>
            <p:ph type="body" sz="quarter" idx="10"/>
          </p:nvPr>
        </p:nvSpPr>
        <p:spPr>
          <a:xfrm>
            <a:off x="473311" y="5497975"/>
            <a:ext cx="11258376" cy="572626"/>
          </a:xfrm>
        </p:spPr>
        <p:txBody>
          <a:bodyPr>
            <a:noAutofit/>
          </a:bodyPr>
          <a:lstStyle>
            <a:lvl1pPr marL="709613" indent="-1074738">
              <a:buNone/>
              <a:defRPr sz="1400" baseline="0">
                <a:solidFill>
                  <a:srgbClr val="10335A"/>
                </a:solidFill>
                <a:latin typeface="+mj-lt"/>
              </a:defRPr>
            </a:lvl1pPr>
            <a:lvl2pPr>
              <a:defRPr sz="1200"/>
            </a:lvl2pPr>
            <a:lvl3pPr>
              <a:defRPr sz="1200"/>
            </a:lvl3pPr>
            <a:lvl4pPr>
              <a:defRPr sz="1200"/>
            </a:lvl4pPr>
            <a:lvl5pPr>
              <a:defRPr sz="1200"/>
            </a:lvl5pPr>
          </a:lstStyle>
          <a:p>
            <a:pPr lvl="0"/>
            <a:r>
              <a:rPr lang="en-US" smtClean="0"/>
              <a:t>Click to edit Master text styles</a:t>
            </a:r>
          </a:p>
        </p:txBody>
      </p:sp>
      <p:sp>
        <p:nvSpPr>
          <p:cNvPr id="7" name="Chart Placeholder 6"/>
          <p:cNvSpPr>
            <a:spLocks noGrp="1"/>
          </p:cNvSpPr>
          <p:nvPr>
            <p:ph type="chart" sz="quarter" idx="11"/>
          </p:nvPr>
        </p:nvSpPr>
        <p:spPr>
          <a:xfrm>
            <a:off x="838199" y="1840171"/>
            <a:ext cx="10515602" cy="3319659"/>
          </a:xfrm>
          <a:prstGeom prst="roundRect">
            <a:avLst>
              <a:gd name="adj" fmla="val 0"/>
            </a:avLst>
          </a:prstGeom>
        </p:spPr>
        <p:txBody>
          <a:bodyPr/>
          <a:lstStyle>
            <a:lvl1pPr>
              <a:buNone/>
              <a:defRPr>
                <a:solidFill>
                  <a:srgbClr val="10335A"/>
                </a:solidFill>
              </a:defRPr>
            </a:lvl1pPr>
          </a:lstStyle>
          <a:p>
            <a:r>
              <a:rPr lang="en-US" smtClean="0"/>
              <a:t>Click icon to add chart</a:t>
            </a:r>
            <a:endParaRPr lang="en-US" dirty="0"/>
          </a:p>
        </p:txBody>
      </p:sp>
      <p:sp>
        <p:nvSpPr>
          <p:cNvPr id="8" name="TextBox 7"/>
          <p:cNvSpPr txBox="1"/>
          <p:nvPr/>
        </p:nvSpPr>
        <p:spPr>
          <a:xfrm>
            <a:off x="5516880" y="6377940"/>
            <a:ext cx="1219200" cy="342900"/>
          </a:xfrm>
          <a:prstGeom prst="rect">
            <a:avLst/>
          </a:prstGeom>
        </p:spPr>
        <p:txBody>
          <a:bodyPr vert="horz" wrap="none" lIns="91440" tIns="45720" rIns="91440" bIns="45720" rtlCol="0" anchor="t">
            <a:normAutofit/>
          </a:bodyPr>
          <a:lstStyle/>
          <a:p>
            <a:pPr algn="ctr">
              <a:spcBef>
                <a:spcPct val="20000"/>
              </a:spcBef>
            </a:pPr>
            <a:fld id="{9A1C2BF7-17A1-4718-8BD8-563E813054B3}" type="slidenum">
              <a:rPr lang="en-US" sz="1200" b="0" smtClean="0">
                <a:solidFill>
                  <a:srgbClr val="10335A"/>
                </a:solidFill>
                <a:latin typeface="+mn-lt"/>
                <a:cs typeface="Arial Black"/>
              </a:rPr>
              <a:pPr algn="ctr">
                <a:spcBef>
                  <a:spcPct val="20000"/>
                </a:spcBef>
              </a:pPr>
              <a:t>‹#›</a:t>
            </a:fld>
            <a:endParaRPr lang="en-US" sz="1200" b="0" dirty="0" smtClean="0">
              <a:solidFill>
                <a:srgbClr val="10335A"/>
              </a:solidFill>
              <a:latin typeface="+mn-lt"/>
              <a:cs typeface="Arial Black"/>
            </a:endParaRPr>
          </a:p>
        </p:txBody>
      </p:sp>
      <p:sp>
        <p:nvSpPr>
          <p:cNvPr id="9" name="Title 1">
            <a:extLst>
              <a:ext uri="{FF2B5EF4-FFF2-40B4-BE49-F238E27FC236}">
                <a16:creationId xmlns:a16="http://schemas.microsoft.com/office/drawing/2014/main" xmlns="" id="{9D694463-EA68-0A4D-BB10-B2B538C7A9BF}"/>
              </a:ext>
            </a:extLst>
          </p:cNvPr>
          <p:cNvSpPr>
            <a:spLocks noGrp="1"/>
          </p:cNvSpPr>
          <p:nvPr>
            <p:ph type="title"/>
          </p:nvPr>
        </p:nvSpPr>
        <p:spPr>
          <a:xfrm>
            <a:off x="838199" y="378358"/>
            <a:ext cx="10515602" cy="1307184"/>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pic>
        <p:nvPicPr>
          <p:cNvPr id="10" name="Picture 9">
            <a:extLst>
              <a:ext uri="{FF2B5EF4-FFF2-40B4-BE49-F238E27FC236}">
                <a16:creationId xmlns:a16="http://schemas.microsoft.com/office/drawing/2014/main" xmlns="" id="{7945DCE1-DE0A-A940-8763-4751C70359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
        <p:nvSpPr>
          <p:cNvPr id="12" name="Slide Number Placeholder 6">
            <a:extLst>
              <a:ext uri="{FF2B5EF4-FFF2-40B4-BE49-F238E27FC236}">
                <a16:creationId xmlns:a16="http://schemas.microsoft.com/office/drawing/2014/main" xmlns="" id="{A6B12DA7-24A0-AF4C-9860-E5623E51AD9D}"/>
              </a:ext>
            </a:extLst>
          </p:cNvPr>
          <p:cNvSpPr>
            <a:spLocks noGrp="1"/>
          </p:cNvSpPr>
          <p:nvPr>
            <p:ph type="sldNum" sz="quarter" idx="12"/>
          </p:nvPr>
        </p:nvSpPr>
        <p:spPr>
          <a:xfrm>
            <a:off x="11250088" y="6165387"/>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3" name="Straight Connector 12">
            <a:extLst>
              <a:ext uri="{FF2B5EF4-FFF2-40B4-BE49-F238E27FC236}">
                <a16:creationId xmlns:a16="http://schemas.microsoft.com/office/drawing/2014/main" xmlns="" id="{A30157AE-E61A-7346-A3E7-5BFCEA538998}"/>
              </a:ext>
            </a:extLst>
          </p:cNvPr>
          <p:cNvCxnSpPr>
            <a:cxnSpLocks/>
          </p:cNvCxnSpPr>
          <p:nvPr/>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825E1361-3FED-A742-9262-0CF127FB3BA5}"/>
              </a:ext>
            </a:extLst>
          </p:cNvPr>
          <p:cNvSpPr/>
          <p:nvPr userDrawn="1"/>
        </p:nvSpPr>
        <p:spPr>
          <a:xfrm>
            <a:off x="446512" y="1582616"/>
            <a:ext cx="11325761" cy="382057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5516880" y="6377940"/>
            <a:ext cx="1219200" cy="342900"/>
          </a:xfrm>
          <a:prstGeom prst="rect">
            <a:avLst/>
          </a:prstGeom>
        </p:spPr>
        <p:txBody>
          <a:bodyPr vert="horz" wrap="none" lIns="91440" tIns="45720" rIns="91440" bIns="45720" rtlCol="0" anchor="t">
            <a:normAutofit/>
          </a:bodyPr>
          <a:lstStyle/>
          <a:p>
            <a:pPr algn="ctr">
              <a:spcBef>
                <a:spcPct val="20000"/>
              </a:spcBef>
            </a:pPr>
            <a:fld id="{9A1C2BF7-17A1-4718-8BD8-563E813054B3}" type="slidenum">
              <a:rPr lang="en-US" sz="1200" b="0" smtClean="0">
                <a:solidFill>
                  <a:srgbClr val="10335A"/>
                </a:solidFill>
                <a:latin typeface="+mn-lt"/>
                <a:cs typeface="Arial Black"/>
              </a:rPr>
              <a:pPr algn="ctr">
                <a:spcBef>
                  <a:spcPct val="20000"/>
                </a:spcBef>
              </a:pPr>
              <a:t>‹#›</a:t>
            </a:fld>
            <a:endParaRPr lang="en-US" sz="1200" b="0" dirty="0" smtClean="0">
              <a:solidFill>
                <a:srgbClr val="10335A"/>
              </a:solidFill>
              <a:latin typeface="+mn-lt"/>
              <a:cs typeface="Arial Black"/>
            </a:endParaRPr>
          </a:p>
        </p:txBody>
      </p:sp>
      <p:pic>
        <p:nvPicPr>
          <p:cNvPr id="16" name="Picture 15">
            <a:extLst>
              <a:ext uri="{FF2B5EF4-FFF2-40B4-BE49-F238E27FC236}">
                <a16:creationId xmlns="" xmlns:a16="http://schemas.microsoft.com/office/drawing/2014/main" id="{7945DCE1-DE0A-A940-8763-4751C70359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cxnSp>
        <p:nvCxnSpPr>
          <p:cNvPr id="17" name="Straight Connector 16">
            <a:extLst>
              <a:ext uri="{FF2B5EF4-FFF2-40B4-BE49-F238E27FC236}">
                <a16:creationId xmlns="" xmlns:a16="http://schemas.microsoft.com/office/drawing/2014/main" id="{A30157AE-E61A-7346-A3E7-5BFCEA538998}"/>
              </a:ext>
            </a:extLst>
          </p:cNvPr>
          <p:cNvCxnSpPr>
            <a:cxnSpLocks/>
          </p:cNvCxnSpPr>
          <p:nvPr userDrawn="1"/>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70624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63084" y="2843496"/>
            <a:ext cx="10363200" cy="1500187"/>
          </a:xfrm>
        </p:spPr>
        <p:txBody>
          <a:bodyPr anchor="ctr">
            <a:normAutofit/>
          </a:bodyPr>
          <a:lstStyle>
            <a:lvl1pPr marL="0" indent="0" algn="ctr">
              <a:buNone/>
              <a:defRPr sz="2800" b="1" baseline="0">
                <a:solidFill>
                  <a:srgbClr val="046B5C"/>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Slide</a:t>
            </a:r>
          </a:p>
        </p:txBody>
      </p:sp>
      <p:pic>
        <p:nvPicPr>
          <p:cNvPr id="8" name="Picture 7">
            <a:extLst>
              <a:ext uri="{FF2B5EF4-FFF2-40B4-BE49-F238E27FC236}">
                <a16:creationId xmlns:a16="http://schemas.microsoft.com/office/drawing/2014/main" xmlns="" id="{7945DCE1-DE0A-A940-8763-4751C70359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
        <p:nvSpPr>
          <p:cNvPr id="10" name="Slide Number Placeholder 6">
            <a:extLst>
              <a:ext uri="{FF2B5EF4-FFF2-40B4-BE49-F238E27FC236}">
                <a16:creationId xmlns:a16="http://schemas.microsoft.com/office/drawing/2014/main" xmlns="" id="{A6B12DA7-24A0-AF4C-9860-E5623E51AD9D}"/>
              </a:ext>
            </a:extLst>
          </p:cNvPr>
          <p:cNvSpPr>
            <a:spLocks noGrp="1"/>
          </p:cNvSpPr>
          <p:nvPr>
            <p:ph type="sldNum" sz="quarter" idx="12"/>
          </p:nvPr>
        </p:nvSpPr>
        <p:spPr>
          <a:xfrm>
            <a:off x="11250088" y="6165387"/>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1" name="Straight Connector 10">
            <a:extLst>
              <a:ext uri="{FF2B5EF4-FFF2-40B4-BE49-F238E27FC236}">
                <a16:creationId xmlns:a16="http://schemas.microsoft.com/office/drawing/2014/main" xmlns="" id="{A30157AE-E61A-7346-A3E7-5BFCEA538998}"/>
              </a:ext>
            </a:extLst>
          </p:cNvPr>
          <p:cNvCxnSpPr>
            <a:cxnSpLocks/>
          </p:cNvCxnSpPr>
          <p:nvPr/>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xmlns="" id="{AB767AB5-117C-3541-B9B6-BB16A282D9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1821540"/>
          </a:xfrm>
          <a:prstGeom prst="rect">
            <a:avLst/>
          </a:prstGeom>
        </p:spPr>
      </p:pic>
      <p:sp>
        <p:nvSpPr>
          <p:cNvPr id="13" name="Right Triangle 12">
            <a:extLst>
              <a:ext uri="{FF2B5EF4-FFF2-40B4-BE49-F238E27FC236}">
                <a16:creationId xmlns:a16="http://schemas.microsoft.com/office/drawing/2014/main" xmlns="" id="{73C7385A-C3AB-4048-B445-9CCEA3BE26B5}"/>
              </a:ext>
            </a:extLst>
          </p:cNvPr>
          <p:cNvSpPr/>
          <p:nvPr/>
        </p:nvSpPr>
        <p:spPr>
          <a:xfrm rot="16200000">
            <a:off x="10368088" y="-2373"/>
            <a:ext cx="1787236" cy="1860589"/>
          </a:xfrm>
          <a:prstGeom prst="r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Triangle 13">
            <a:extLst>
              <a:ext uri="{FF2B5EF4-FFF2-40B4-BE49-F238E27FC236}">
                <a16:creationId xmlns:a16="http://schemas.microsoft.com/office/drawing/2014/main" xmlns="" id="{95E04E22-0A8B-9E4F-B110-8614D9B13398}"/>
              </a:ext>
            </a:extLst>
          </p:cNvPr>
          <p:cNvSpPr/>
          <p:nvPr/>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140769"/>
      </p:ext>
    </p:extLst>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Two-Column">
    <p:spTree>
      <p:nvGrpSpPr>
        <p:cNvPr id="1" name=""/>
        <p:cNvGrpSpPr/>
        <p:nvPr/>
      </p:nvGrpSpPr>
      <p:grpSpPr>
        <a:xfrm>
          <a:off x="0" y="0"/>
          <a:ext cx="0" cy="0"/>
          <a:chOff x="0" y="0"/>
          <a:chExt cx="0" cy="0"/>
        </a:xfrm>
      </p:grpSpPr>
      <p:sp>
        <p:nvSpPr>
          <p:cNvPr id="6" name="Text Placeholder 11"/>
          <p:cNvSpPr>
            <a:spLocks noGrp="1"/>
          </p:cNvSpPr>
          <p:nvPr>
            <p:ph type="body" sz="quarter" idx="11"/>
          </p:nvPr>
        </p:nvSpPr>
        <p:spPr>
          <a:xfrm>
            <a:off x="609600" y="3148318"/>
            <a:ext cx="5361991" cy="2906190"/>
          </a:xfrm>
        </p:spPr>
        <p:txBody>
          <a:bodyPr>
            <a:normAutofit/>
          </a:bodyPr>
          <a:lstStyle>
            <a:lvl1pPr marL="228600" indent="-228600">
              <a:spcBef>
                <a:spcPts val="1000"/>
              </a:spcBef>
              <a:spcAft>
                <a:spcPts val="600"/>
              </a:spcAft>
              <a:buClr>
                <a:srgbClr val="10335A"/>
              </a:buClr>
              <a:buSzPct val="115000"/>
              <a:defRPr sz="1800" b="1">
                <a:solidFill>
                  <a:srgbClr val="10335A"/>
                </a:solidFill>
                <a:latin typeface="+mn-lt"/>
                <a:cs typeface="Arial Bold" pitchFamily="34" charset="0"/>
              </a:defRPr>
            </a:lvl1pPr>
            <a:lvl2pPr marL="457200" indent="-228600">
              <a:spcBef>
                <a:spcPts val="300"/>
              </a:spcBef>
              <a:spcAft>
                <a:spcPts val="300"/>
              </a:spcAft>
              <a:buClr>
                <a:srgbClr val="10335A"/>
              </a:buClr>
              <a:defRPr sz="1800">
                <a:solidFill>
                  <a:srgbClr val="10335A"/>
                </a:solidFill>
                <a:latin typeface="+mn-lt"/>
                <a:cs typeface="Arial Bold" pitchFamily="34" charset="0"/>
              </a:defRPr>
            </a:lvl2pPr>
            <a:lvl3pPr marL="685800" indent="-228600">
              <a:spcBef>
                <a:spcPts val="300"/>
              </a:spcBef>
              <a:buClr>
                <a:srgbClr val="10335A"/>
              </a:buClr>
              <a:defRPr sz="1800">
                <a:solidFill>
                  <a:srgbClr val="10335A"/>
                </a:solidFill>
                <a:latin typeface="+mn-lt"/>
              </a:defRPr>
            </a:lvl3pPr>
            <a:lvl4pPr marL="1316038" indent="-346075">
              <a:spcBef>
                <a:spcPts val="300"/>
              </a:spcBef>
              <a:defRPr sz="1400"/>
            </a:lvl4pPr>
            <a:lvl5pPr marL="1660525" indent="-344488">
              <a:spcBef>
                <a:spcPts val="300"/>
              </a:spcBef>
              <a:defRPr sz="1400"/>
            </a:lvl5pPr>
          </a:lstStyle>
          <a:p>
            <a:pPr lvl="0"/>
            <a:r>
              <a:rPr lang="en-US" smtClean="0"/>
              <a:t>Click to edit Master text styles</a:t>
            </a:r>
          </a:p>
          <a:p>
            <a:pPr lvl="1"/>
            <a:r>
              <a:rPr lang="en-US" smtClean="0"/>
              <a:t>Second level</a:t>
            </a:r>
          </a:p>
          <a:p>
            <a:pPr lvl="2"/>
            <a:r>
              <a:rPr lang="en-US" smtClean="0"/>
              <a:t>Third level</a:t>
            </a:r>
          </a:p>
        </p:txBody>
      </p:sp>
      <p:sp>
        <p:nvSpPr>
          <p:cNvPr id="8" name="Text Placeholder 11"/>
          <p:cNvSpPr>
            <a:spLocks noGrp="1"/>
          </p:cNvSpPr>
          <p:nvPr>
            <p:ph type="body" sz="quarter" idx="13"/>
          </p:nvPr>
        </p:nvSpPr>
        <p:spPr>
          <a:xfrm>
            <a:off x="6270166" y="3148318"/>
            <a:ext cx="5312233" cy="2906190"/>
          </a:xfrm>
        </p:spPr>
        <p:txBody>
          <a:bodyPr>
            <a:normAutofit/>
          </a:bodyPr>
          <a:lstStyle>
            <a:lvl1pPr marL="228600" indent="-228600">
              <a:spcBef>
                <a:spcPts val="1000"/>
              </a:spcBef>
              <a:spcAft>
                <a:spcPts val="600"/>
              </a:spcAft>
              <a:buClr>
                <a:schemeClr val="tx1"/>
              </a:buClr>
              <a:buSzPct val="115000"/>
              <a:defRPr sz="1800" b="1">
                <a:solidFill>
                  <a:srgbClr val="10335A"/>
                </a:solidFill>
                <a:latin typeface="+mn-lt"/>
                <a:cs typeface="Arial Bold" pitchFamily="34" charset="0"/>
              </a:defRPr>
            </a:lvl1pPr>
            <a:lvl2pPr marL="457200" indent="-228600">
              <a:spcBef>
                <a:spcPts val="300"/>
              </a:spcBef>
              <a:spcAft>
                <a:spcPts val="300"/>
              </a:spcAft>
              <a:buClr>
                <a:schemeClr val="tx1"/>
              </a:buClr>
              <a:defRPr sz="1800">
                <a:solidFill>
                  <a:srgbClr val="10335A"/>
                </a:solidFill>
                <a:latin typeface="+mn-lt"/>
                <a:cs typeface="Arial Bold" pitchFamily="34" charset="0"/>
              </a:defRPr>
            </a:lvl2pPr>
            <a:lvl3pPr marL="685800" indent="-228600">
              <a:spcBef>
                <a:spcPts val="300"/>
              </a:spcBef>
              <a:buClr>
                <a:schemeClr val="tx1"/>
              </a:buClr>
              <a:defRPr sz="1800">
                <a:solidFill>
                  <a:srgbClr val="10335A"/>
                </a:solidFill>
                <a:latin typeface="+mn-lt"/>
              </a:defRPr>
            </a:lvl3pPr>
            <a:lvl4pPr marL="1316038" indent="-346075">
              <a:spcBef>
                <a:spcPts val="300"/>
              </a:spcBef>
              <a:defRPr sz="1400"/>
            </a:lvl4pPr>
            <a:lvl5pPr marL="1660525" indent="-344488">
              <a:spcBef>
                <a:spcPts val="300"/>
              </a:spcBef>
              <a:defRPr sz="1400"/>
            </a:lvl5pPr>
          </a:lstStyle>
          <a:p>
            <a:pPr lvl="0"/>
            <a:r>
              <a:rPr lang="en-US" smtClean="0"/>
              <a:t>Click to edit Master text styles</a:t>
            </a:r>
          </a:p>
          <a:p>
            <a:pPr lvl="1"/>
            <a:r>
              <a:rPr lang="en-US" smtClean="0"/>
              <a:t>Second level</a:t>
            </a:r>
          </a:p>
          <a:p>
            <a:pPr lvl="2"/>
            <a:r>
              <a:rPr lang="en-US" smtClean="0"/>
              <a:t>Third level</a:t>
            </a:r>
          </a:p>
        </p:txBody>
      </p:sp>
      <p:sp>
        <p:nvSpPr>
          <p:cNvPr id="7" name="Text Placeholder 2"/>
          <p:cNvSpPr>
            <a:spLocks noGrp="1"/>
          </p:cNvSpPr>
          <p:nvPr>
            <p:ph type="body" sz="quarter" idx="10" hasCustomPrompt="1"/>
          </p:nvPr>
        </p:nvSpPr>
        <p:spPr>
          <a:xfrm>
            <a:off x="609599" y="2650606"/>
            <a:ext cx="5361993" cy="460762"/>
          </a:xfrm>
        </p:spPr>
        <p:txBody>
          <a:bodyPr>
            <a:normAutofit/>
          </a:bodyPr>
          <a:lstStyle>
            <a:lvl1pPr marL="0" indent="0">
              <a:spcBef>
                <a:spcPts val="0"/>
              </a:spcBef>
              <a:buNone/>
              <a:defRPr sz="1800" b="1">
                <a:solidFill>
                  <a:srgbClr val="046B5C"/>
                </a:solidFill>
                <a:latin typeface="+mj-lt"/>
              </a:defRPr>
            </a:lvl1pPr>
          </a:lstStyle>
          <a:p>
            <a:pPr lvl="0"/>
            <a:r>
              <a:rPr lang="en-US" dirty="0" smtClean="0"/>
              <a:t>Insert Subhead</a:t>
            </a:r>
          </a:p>
        </p:txBody>
      </p:sp>
      <p:sp>
        <p:nvSpPr>
          <p:cNvPr id="9" name="Text Placeholder 4"/>
          <p:cNvSpPr>
            <a:spLocks noGrp="1"/>
          </p:cNvSpPr>
          <p:nvPr>
            <p:ph type="body" sz="quarter" idx="12" hasCustomPrompt="1"/>
          </p:nvPr>
        </p:nvSpPr>
        <p:spPr>
          <a:xfrm>
            <a:off x="6270166" y="2659249"/>
            <a:ext cx="5312233" cy="457200"/>
          </a:xfrm>
        </p:spPr>
        <p:txBody>
          <a:bodyPr>
            <a:normAutofit/>
          </a:bodyPr>
          <a:lstStyle>
            <a:lvl1pPr marL="0" indent="0">
              <a:spcBef>
                <a:spcPts val="0"/>
              </a:spcBef>
              <a:buNone/>
              <a:defRPr sz="1800" b="1">
                <a:solidFill>
                  <a:srgbClr val="046B5C"/>
                </a:solidFill>
                <a:latin typeface="+mj-lt"/>
              </a:defRPr>
            </a:lvl1pPr>
          </a:lstStyle>
          <a:p>
            <a:pPr lvl="0"/>
            <a:r>
              <a:rPr lang="en-US" dirty="0" smtClean="0"/>
              <a:t>Insert Subhead</a:t>
            </a:r>
          </a:p>
        </p:txBody>
      </p:sp>
      <p:pic>
        <p:nvPicPr>
          <p:cNvPr id="10" name="Picture 9">
            <a:extLst>
              <a:ext uri="{FF2B5EF4-FFF2-40B4-BE49-F238E27FC236}">
                <a16:creationId xmlns:a16="http://schemas.microsoft.com/office/drawing/2014/main" xmlns="" id="{7945DCE1-DE0A-A940-8763-4751C70359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
        <p:nvSpPr>
          <p:cNvPr id="12" name="Slide Number Placeholder 6">
            <a:extLst>
              <a:ext uri="{FF2B5EF4-FFF2-40B4-BE49-F238E27FC236}">
                <a16:creationId xmlns:a16="http://schemas.microsoft.com/office/drawing/2014/main" xmlns="" id="{A6B12DA7-24A0-AF4C-9860-E5623E51AD9D}"/>
              </a:ext>
            </a:extLst>
          </p:cNvPr>
          <p:cNvSpPr>
            <a:spLocks noGrp="1"/>
          </p:cNvSpPr>
          <p:nvPr>
            <p:ph type="sldNum" sz="quarter" idx="14"/>
          </p:nvPr>
        </p:nvSpPr>
        <p:spPr>
          <a:xfrm>
            <a:off x="11250088" y="6165387"/>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3" name="Straight Connector 12">
            <a:extLst>
              <a:ext uri="{FF2B5EF4-FFF2-40B4-BE49-F238E27FC236}">
                <a16:creationId xmlns:a16="http://schemas.microsoft.com/office/drawing/2014/main" xmlns="" id="{A30157AE-E61A-7346-A3E7-5BFCEA538998}"/>
              </a:ext>
            </a:extLst>
          </p:cNvPr>
          <p:cNvCxnSpPr>
            <a:cxnSpLocks/>
          </p:cNvCxnSpPr>
          <p:nvPr/>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xmlns="" id="{9D694463-EA68-0A4D-BB10-B2B538C7A9BF}"/>
              </a:ext>
            </a:extLst>
          </p:cNvPr>
          <p:cNvSpPr>
            <a:spLocks noGrp="1"/>
          </p:cNvSpPr>
          <p:nvPr>
            <p:ph type="title"/>
          </p:nvPr>
        </p:nvSpPr>
        <p:spPr>
          <a:xfrm>
            <a:off x="587088" y="1830862"/>
            <a:ext cx="10515602" cy="789929"/>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pic>
        <p:nvPicPr>
          <p:cNvPr id="24" name="Picture 23">
            <a:extLst>
              <a:ext uri="{FF2B5EF4-FFF2-40B4-BE49-F238E27FC236}">
                <a16:creationId xmlns:a16="http://schemas.microsoft.com/office/drawing/2014/main" xmlns="" id="{8A86B8CA-E038-594B-94E3-92562CBEF0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1"/>
            <a:ext cx="12192000" cy="1820548"/>
          </a:xfrm>
          <a:prstGeom prst="rect">
            <a:avLst/>
          </a:prstGeom>
        </p:spPr>
      </p:pic>
      <p:sp>
        <p:nvSpPr>
          <p:cNvPr id="25" name="Right Triangle 24">
            <a:extLst>
              <a:ext uri="{FF2B5EF4-FFF2-40B4-BE49-F238E27FC236}">
                <a16:creationId xmlns:a16="http://schemas.microsoft.com/office/drawing/2014/main" xmlns="" id="{73C7385A-C3AB-4048-B445-9CCEA3BE26B5}"/>
              </a:ext>
            </a:extLst>
          </p:cNvPr>
          <p:cNvSpPr/>
          <p:nvPr/>
        </p:nvSpPr>
        <p:spPr>
          <a:xfrm rot="16200000">
            <a:off x="10368088" y="-2373"/>
            <a:ext cx="1787236" cy="1860589"/>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ight Triangle 25">
            <a:extLst>
              <a:ext uri="{FF2B5EF4-FFF2-40B4-BE49-F238E27FC236}">
                <a16:creationId xmlns:a16="http://schemas.microsoft.com/office/drawing/2014/main" xmlns="" id="{95E04E22-0A8B-9E4F-B110-8614D9B13398}"/>
              </a:ext>
            </a:extLst>
          </p:cNvPr>
          <p:cNvSpPr/>
          <p:nvPr/>
        </p:nvSpPr>
        <p:spPr>
          <a:xfrm rot="5400000">
            <a:off x="23146" y="-23146"/>
            <a:ext cx="1127885" cy="1174176"/>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713928" y="3049660"/>
            <a:ext cx="6858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64301" y="3045533"/>
            <a:ext cx="6858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459649"/>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192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8B7CD028-51B1-B449-96A7-B041C102C91E}"/>
              </a:ext>
            </a:extLst>
          </p:cNvPr>
          <p:cNvSpPr/>
          <p:nvPr/>
        </p:nvSpPr>
        <p:spPr>
          <a:xfrm>
            <a:off x="0" y="-815"/>
            <a:ext cx="12192000" cy="685881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xmlns="" id="{72C90E20-1603-CD4B-8F38-B66B4DC4C633}"/>
              </a:ext>
            </a:extLst>
          </p:cNvPr>
          <p:cNvSpPr>
            <a:spLocks noChangeAspect="1"/>
          </p:cNvSpPr>
          <p:nvPr/>
        </p:nvSpPr>
        <p:spPr>
          <a:xfrm rot="16200000">
            <a:off x="8933806" y="3591923"/>
            <a:ext cx="3200400" cy="333175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xmlns="" id="{DCB53686-494E-8948-9927-680C0C6FD9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21178" y="521548"/>
            <a:ext cx="2186265" cy="536401"/>
          </a:xfrm>
          <a:prstGeom prst="rect">
            <a:avLst/>
          </a:prstGeom>
        </p:spPr>
      </p:pic>
      <p:sp>
        <p:nvSpPr>
          <p:cNvPr id="12" name="Right Triangle 11">
            <a:extLst>
              <a:ext uri="{FF2B5EF4-FFF2-40B4-BE49-F238E27FC236}">
                <a16:creationId xmlns:a16="http://schemas.microsoft.com/office/drawing/2014/main" xmlns="" id="{57EFDF70-CAD3-704F-BDBE-A7367250F34F}"/>
              </a:ext>
            </a:extLst>
          </p:cNvPr>
          <p:cNvSpPr>
            <a:spLocks noChangeAspect="1"/>
          </p:cNvSpPr>
          <p:nvPr/>
        </p:nvSpPr>
        <p:spPr>
          <a:xfrm rot="5400000">
            <a:off x="36050" y="-36049"/>
            <a:ext cx="1756700" cy="1828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xmlns="" id="{0B2C1824-187D-3246-AF41-33959E022B74}"/>
              </a:ext>
            </a:extLst>
          </p:cNvPr>
          <p:cNvSpPr>
            <a:spLocks noGrp="1"/>
          </p:cNvSpPr>
          <p:nvPr>
            <p:ph type="ctrTitle"/>
          </p:nvPr>
        </p:nvSpPr>
        <p:spPr>
          <a:xfrm>
            <a:off x="1600200" y="1828800"/>
            <a:ext cx="5722310" cy="1595504"/>
          </a:xfrm>
        </p:spPr>
        <p:txBody>
          <a:bodyPr lIns="0" tIns="0" rIns="0" bIns="0" anchor="b" anchorCtr="0">
            <a:normAutofit/>
          </a:bodyPr>
          <a:lstStyle>
            <a:lvl1pPr algn="l">
              <a:lnSpc>
                <a:spcPct val="90000"/>
              </a:lnSpc>
              <a:defRPr sz="4800">
                <a:solidFill>
                  <a:schemeClr val="accent1"/>
                </a:solidFill>
                <a:latin typeface="+mj-lt"/>
              </a:defRPr>
            </a:lvl1pPr>
          </a:lstStyle>
          <a:p>
            <a:r>
              <a:rPr lang="en-US" smtClean="0"/>
              <a:t>Click to edit Master title style</a:t>
            </a:r>
            <a:endParaRPr lang="en-US" dirty="0"/>
          </a:p>
        </p:txBody>
      </p:sp>
      <p:sp>
        <p:nvSpPr>
          <p:cNvPr id="14" name="Subtitle 2">
            <a:extLst>
              <a:ext uri="{FF2B5EF4-FFF2-40B4-BE49-F238E27FC236}">
                <a16:creationId xmlns:a16="http://schemas.microsoft.com/office/drawing/2014/main" xmlns="" id="{EE2C02B9-949A-5744-B34F-00C5701C1EDF}"/>
              </a:ext>
            </a:extLst>
          </p:cNvPr>
          <p:cNvSpPr>
            <a:spLocks noGrp="1"/>
          </p:cNvSpPr>
          <p:nvPr>
            <p:ph type="subTitle" idx="1" hasCustomPrompt="1"/>
          </p:nvPr>
        </p:nvSpPr>
        <p:spPr>
          <a:xfrm>
            <a:off x="1600200" y="3657600"/>
            <a:ext cx="5722310" cy="778222"/>
          </a:xfrm>
        </p:spPr>
        <p:txBody>
          <a:bodyPr lIns="0" tIns="0" rIns="0" bIns="0" anchor="t">
            <a:normAutofit/>
          </a:bodyPr>
          <a:lstStyle>
            <a:lvl1pPr marL="0" indent="0" algn="l">
              <a:lnSpc>
                <a:spcPct val="100000"/>
              </a:lnSpc>
              <a:buNone/>
              <a:defRPr sz="2000" b="1" cap="none"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Content Placeholder 17">
            <a:extLst>
              <a:ext uri="{FF2B5EF4-FFF2-40B4-BE49-F238E27FC236}">
                <a16:creationId xmlns:a16="http://schemas.microsoft.com/office/drawing/2014/main" xmlns="" id="{917FF801-CED1-4F45-B2D6-9E4D1E233E37}"/>
              </a:ext>
            </a:extLst>
          </p:cNvPr>
          <p:cNvSpPr>
            <a:spLocks noGrp="1"/>
          </p:cNvSpPr>
          <p:nvPr>
            <p:ph sz="quarter" idx="12" hasCustomPrompt="1"/>
          </p:nvPr>
        </p:nvSpPr>
        <p:spPr>
          <a:xfrm>
            <a:off x="1600200" y="5486400"/>
            <a:ext cx="2640012" cy="637795"/>
          </a:xfrm>
        </p:spPr>
        <p:txBody>
          <a:bodyPr lIns="0" tIns="0" rIns="0" bIns="0">
            <a:normAutofit/>
          </a:bodyPr>
          <a:lstStyle>
            <a:lvl1pPr marL="0" indent="0">
              <a:lnSpc>
                <a:spcPct val="100000"/>
              </a:lnSpc>
              <a:buFontTx/>
              <a:buNone/>
              <a:defRPr sz="1600">
                <a:solidFill>
                  <a:schemeClr val="accent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17" name="Content Placeholder 23">
            <a:extLst>
              <a:ext uri="{FF2B5EF4-FFF2-40B4-BE49-F238E27FC236}">
                <a16:creationId xmlns:a16="http://schemas.microsoft.com/office/drawing/2014/main" xmlns="" id="{9A790363-B46C-CB4B-90D7-BA15DD0F7801}"/>
              </a:ext>
            </a:extLst>
          </p:cNvPr>
          <p:cNvSpPr>
            <a:spLocks noGrp="1"/>
          </p:cNvSpPr>
          <p:nvPr>
            <p:ph sz="quarter" idx="13"/>
          </p:nvPr>
        </p:nvSpPr>
        <p:spPr>
          <a:xfrm>
            <a:off x="1600200" y="4572000"/>
            <a:ext cx="2862262" cy="757238"/>
          </a:xfrm>
        </p:spPr>
        <p:txBody>
          <a:bodyPr lIns="0" tIns="0" rIns="0" bIns="0">
            <a:normAutofit/>
          </a:bodyPr>
          <a:lstStyle>
            <a:lvl1pPr marL="0" indent="0">
              <a:buFontTx/>
              <a:buNone/>
              <a:defRPr sz="1800">
                <a:solidFill>
                  <a:schemeClr val="accent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9" name="Picture Placeholder 5">
            <a:extLst>
              <a:ext uri="{FF2B5EF4-FFF2-40B4-BE49-F238E27FC236}">
                <a16:creationId xmlns:a16="http://schemas.microsoft.com/office/drawing/2014/main" xmlns="" id="{2ACFAAE2-5457-0941-855F-C18A674E30A8}"/>
              </a:ext>
            </a:extLst>
          </p:cNvPr>
          <p:cNvSpPr>
            <a:spLocks noGrp="1"/>
          </p:cNvSpPr>
          <p:nvPr>
            <p:ph type="pic" sz="quarter" idx="14"/>
          </p:nvPr>
        </p:nvSpPr>
        <p:spPr>
          <a:xfrm>
            <a:off x="4700267" y="521548"/>
            <a:ext cx="1964545" cy="536401"/>
          </a:xfrm>
        </p:spPr>
        <p:txBody>
          <a:bodyPr anchor="ctr">
            <a:normAutofit/>
          </a:bodyPr>
          <a:lstStyle>
            <a:lvl1pPr marL="0" indent="0" algn="ctr">
              <a:buFontTx/>
              <a:buNone/>
              <a:defRPr sz="1400"/>
            </a:lvl1pPr>
          </a:lstStyle>
          <a:p>
            <a:r>
              <a:rPr lang="en-US" smtClean="0"/>
              <a:t>Click icon to add picture</a:t>
            </a:r>
            <a:endParaRPr lang="en-US" dirty="0"/>
          </a:p>
        </p:txBody>
      </p:sp>
      <p:sp>
        <p:nvSpPr>
          <p:cNvPr id="20" name="Picture Placeholder 5">
            <a:extLst>
              <a:ext uri="{FF2B5EF4-FFF2-40B4-BE49-F238E27FC236}">
                <a16:creationId xmlns:a16="http://schemas.microsoft.com/office/drawing/2014/main" xmlns="" id="{6D950C61-DAA6-074D-B075-124013698581}"/>
              </a:ext>
            </a:extLst>
          </p:cNvPr>
          <p:cNvSpPr>
            <a:spLocks noGrp="1"/>
          </p:cNvSpPr>
          <p:nvPr>
            <p:ph type="pic" sz="quarter" idx="15"/>
          </p:nvPr>
        </p:nvSpPr>
        <p:spPr>
          <a:xfrm>
            <a:off x="7084124" y="521548"/>
            <a:ext cx="1964545" cy="536401"/>
          </a:xfrm>
        </p:spPr>
        <p:txBody>
          <a:bodyPr anchor="ctr">
            <a:normAutofit/>
          </a:bodyPr>
          <a:lstStyle>
            <a:lvl1pPr marL="0" indent="0" algn="ctr">
              <a:buFontTx/>
              <a:buNone/>
              <a:defRPr sz="1400"/>
            </a:lvl1pPr>
          </a:lstStyle>
          <a:p>
            <a:r>
              <a:rPr lang="en-US" smtClean="0"/>
              <a:t>Click icon to add picture</a:t>
            </a:r>
            <a:endParaRPr lang="en-US" dirty="0"/>
          </a:p>
        </p:txBody>
      </p:sp>
    </p:spTree>
    <p:extLst>
      <p:ext uri="{BB962C8B-B14F-4D97-AF65-F5344CB8AC3E}">
        <p14:creationId xmlns:p14="http://schemas.microsoft.com/office/powerpoint/2010/main" val="1205938042"/>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Three-Column">
    <p:spTree>
      <p:nvGrpSpPr>
        <p:cNvPr id="1" name=""/>
        <p:cNvGrpSpPr/>
        <p:nvPr/>
      </p:nvGrpSpPr>
      <p:grpSpPr>
        <a:xfrm>
          <a:off x="0" y="0"/>
          <a:ext cx="0" cy="0"/>
          <a:chOff x="0" y="0"/>
          <a:chExt cx="0" cy="0"/>
        </a:xfrm>
      </p:grpSpPr>
      <p:sp>
        <p:nvSpPr>
          <p:cNvPr id="6" name="Text Placeholder 11"/>
          <p:cNvSpPr>
            <a:spLocks noGrp="1"/>
          </p:cNvSpPr>
          <p:nvPr>
            <p:ph type="body" sz="quarter" idx="11"/>
          </p:nvPr>
        </p:nvSpPr>
        <p:spPr>
          <a:xfrm>
            <a:off x="551725" y="3148318"/>
            <a:ext cx="3673033" cy="2906190"/>
          </a:xfrm>
        </p:spPr>
        <p:txBody>
          <a:bodyPr>
            <a:normAutofit/>
          </a:bodyPr>
          <a:lstStyle>
            <a:lvl1pPr marL="228600" indent="-228600">
              <a:spcBef>
                <a:spcPts val="1000"/>
              </a:spcBef>
              <a:spcAft>
                <a:spcPts val="600"/>
              </a:spcAft>
              <a:buClr>
                <a:srgbClr val="10335A"/>
              </a:buClr>
              <a:buSzPct val="115000"/>
              <a:defRPr sz="1800" b="1">
                <a:solidFill>
                  <a:srgbClr val="10335A"/>
                </a:solidFill>
                <a:latin typeface="Georgia" panose="02040502050405020303" pitchFamily="18" charset="0"/>
                <a:cs typeface="Arial" panose="020B0604020202020204" pitchFamily="34" charset="0"/>
              </a:defRPr>
            </a:lvl1pPr>
            <a:lvl2pPr marL="457200" indent="-228600">
              <a:spcBef>
                <a:spcPts val="300"/>
              </a:spcBef>
              <a:spcAft>
                <a:spcPts val="300"/>
              </a:spcAft>
              <a:buClr>
                <a:srgbClr val="10335A"/>
              </a:buClr>
              <a:defRPr sz="1800">
                <a:solidFill>
                  <a:srgbClr val="10335A"/>
                </a:solidFill>
                <a:latin typeface="Georgia" panose="02040502050405020303" pitchFamily="18" charset="0"/>
                <a:cs typeface="Arial" panose="020B0604020202020204" pitchFamily="34" charset="0"/>
              </a:defRPr>
            </a:lvl2pPr>
            <a:lvl3pPr marL="685800" indent="-228600">
              <a:spcBef>
                <a:spcPts val="300"/>
              </a:spcBef>
              <a:buClr>
                <a:srgbClr val="10335A"/>
              </a:buClr>
              <a:defRPr sz="1800">
                <a:solidFill>
                  <a:srgbClr val="10335A"/>
                </a:solidFill>
                <a:latin typeface="Georgia" panose="02040502050405020303" pitchFamily="18" charset="0"/>
                <a:cs typeface="Arial" panose="020B0604020202020204" pitchFamily="34" charset="0"/>
              </a:defRPr>
            </a:lvl3pPr>
            <a:lvl4pPr marL="1316038" indent="-346075">
              <a:spcBef>
                <a:spcPts val="300"/>
              </a:spcBef>
              <a:defRPr sz="1400"/>
            </a:lvl4pPr>
            <a:lvl5pPr marL="1660525" indent="-344488">
              <a:spcBef>
                <a:spcPts val="300"/>
              </a:spcBef>
              <a:defRPr sz="1400"/>
            </a:lvl5pPr>
          </a:lstStyle>
          <a:p>
            <a:pPr lvl="0"/>
            <a:r>
              <a:rPr lang="en-US" smtClean="0"/>
              <a:t>Click to edit Master text styles</a:t>
            </a:r>
          </a:p>
          <a:p>
            <a:pPr lvl="1"/>
            <a:r>
              <a:rPr lang="en-US" smtClean="0"/>
              <a:t>Second level</a:t>
            </a:r>
          </a:p>
          <a:p>
            <a:pPr lvl="2"/>
            <a:r>
              <a:rPr lang="en-US" smtClean="0"/>
              <a:t>Third level</a:t>
            </a:r>
          </a:p>
        </p:txBody>
      </p:sp>
      <p:sp>
        <p:nvSpPr>
          <p:cNvPr id="8" name="Text Placeholder 11"/>
          <p:cNvSpPr>
            <a:spLocks noGrp="1"/>
          </p:cNvSpPr>
          <p:nvPr>
            <p:ph type="body" sz="quarter" idx="13"/>
          </p:nvPr>
        </p:nvSpPr>
        <p:spPr>
          <a:xfrm>
            <a:off x="4383486" y="3171468"/>
            <a:ext cx="3675888" cy="2906190"/>
          </a:xfrm>
        </p:spPr>
        <p:txBody>
          <a:bodyPr>
            <a:normAutofit/>
          </a:bodyPr>
          <a:lstStyle>
            <a:lvl1pPr marL="228600" indent="-228600">
              <a:spcBef>
                <a:spcPts val="1000"/>
              </a:spcBef>
              <a:spcAft>
                <a:spcPts val="600"/>
              </a:spcAft>
              <a:buClr>
                <a:schemeClr val="tx1"/>
              </a:buClr>
              <a:buSzPct val="115000"/>
              <a:defRPr sz="1800" b="1">
                <a:solidFill>
                  <a:srgbClr val="10335A"/>
                </a:solidFill>
                <a:latin typeface="Georgia" panose="02040502050405020303" pitchFamily="18" charset="0"/>
                <a:cs typeface="Arial Bold" pitchFamily="34" charset="0"/>
              </a:defRPr>
            </a:lvl1pPr>
            <a:lvl2pPr marL="457200" indent="-228600">
              <a:spcBef>
                <a:spcPts val="300"/>
              </a:spcBef>
              <a:spcAft>
                <a:spcPts val="300"/>
              </a:spcAft>
              <a:buClr>
                <a:schemeClr val="tx1"/>
              </a:buClr>
              <a:defRPr sz="1800">
                <a:solidFill>
                  <a:srgbClr val="10335A"/>
                </a:solidFill>
                <a:latin typeface="Georgia" panose="02040502050405020303" pitchFamily="18" charset="0"/>
                <a:cs typeface="Arial Bold" pitchFamily="34" charset="0"/>
              </a:defRPr>
            </a:lvl2pPr>
            <a:lvl3pPr marL="685800" indent="-228600">
              <a:spcBef>
                <a:spcPts val="300"/>
              </a:spcBef>
              <a:buClr>
                <a:schemeClr val="tx1"/>
              </a:buClr>
              <a:defRPr sz="1800">
                <a:solidFill>
                  <a:srgbClr val="10335A"/>
                </a:solidFill>
                <a:latin typeface="Georgia" panose="02040502050405020303" pitchFamily="18" charset="0"/>
              </a:defRPr>
            </a:lvl3pPr>
            <a:lvl4pPr marL="1316038" indent="-346075">
              <a:spcBef>
                <a:spcPts val="300"/>
              </a:spcBef>
              <a:defRPr sz="1400"/>
            </a:lvl4pPr>
            <a:lvl5pPr marL="1660525" indent="-344488">
              <a:spcBef>
                <a:spcPts val="300"/>
              </a:spcBef>
              <a:defRPr sz="1400"/>
            </a:lvl5pPr>
          </a:lstStyle>
          <a:p>
            <a:pPr lvl="0"/>
            <a:r>
              <a:rPr lang="en-US" smtClean="0"/>
              <a:t>Click to edit Master text styles</a:t>
            </a:r>
          </a:p>
          <a:p>
            <a:pPr lvl="1"/>
            <a:r>
              <a:rPr lang="en-US" smtClean="0"/>
              <a:t>Second level</a:t>
            </a:r>
          </a:p>
          <a:p>
            <a:pPr lvl="2"/>
            <a:r>
              <a:rPr lang="en-US" smtClean="0"/>
              <a:t>Third level</a:t>
            </a:r>
          </a:p>
        </p:txBody>
      </p:sp>
      <p:sp>
        <p:nvSpPr>
          <p:cNvPr id="7" name="Text Placeholder 2"/>
          <p:cNvSpPr>
            <a:spLocks noGrp="1"/>
          </p:cNvSpPr>
          <p:nvPr>
            <p:ph type="body" sz="quarter" idx="10" hasCustomPrompt="1"/>
          </p:nvPr>
        </p:nvSpPr>
        <p:spPr>
          <a:xfrm>
            <a:off x="551725" y="2650606"/>
            <a:ext cx="3673034" cy="460762"/>
          </a:xfrm>
        </p:spPr>
        <p:txBody>
          <a:bodyPr>
            <a:normAutofit/>
          </a:bodyPr>
          <a:lstStyle>
            <a:lvl1pPr marL="0" indent="0">
              <a:spcBef>
                <a:spcPts val="0"/>
              </a:spcBef>
              <a:buNone/>
              <a:defRPr sz="1800">
                <a:solidFill>
                  <a:srgbClr val="046B5C"/>
                </a:solidFill>
                <a:latin typeface="Arial Black" pitchFamily="34" charset="0"/>
              </a:defRPr>
            </a:lvl1pPr>
          </a:lstStyle>
          <a:p>
            <a:pPr lvl="0"/>
            <a:r>
              <a:rPr lang="en-US" dirty="0" smtClean="0"/>
              <a:t>Insert Subhead</a:t>
            </a:r>
          </a:p>
        </p:txBody>
      </p:sp>
      <p:sp>
        <p:nvSpPr>
          <p:cNvPr id="9" name="Text Placeholder 4"/>
          <p:cNvSpPr>
            <a:spLocks noGrp="1"/>
          </p:cNvSpPr>
          <p:nvPr>
            <p:ph type="body" sz="quarter" idx="12" hasCustomPrompt="1"/>
          </p:nvPr>
        </p:nvSpPr>
        <p:spPr>
          <a:xfrm>
            <a:off x="4383486" y="2659249"/>
            <a:ext cx="3675888" cy="457200"/>
          </a:xfrm>
        </p:spPr>
        <p:txBody>
          <a:bodyPr>
            <a:normAutofit/>
          </a:bodyPr>
          <a:lstStyle>
            <a:lvl1pPr marL="0" indent="0">
              <a:spcBef>
                <a:spcPts val="0"/>
              </a:spcBef>
              <a:buNone/>
              <a:defRPr sz="1800">
                <a:solidFill>
                  <a:srgbClr val="046B5C"/>
                </a:solidFill>
                <a:latin typeface="Arial Black" pitchFamily="34" charset="0"/>
              </a:defRPr>
            </a:lvl1pPr>
          </a:lstStyle>
          <a:p>
            <a:pPr lvl="0"/>
            <a:r>
              <a:rPr lang="en-US" dirty="0" smtClean="0"/>
              <a:t>Insert Subhead</a:t>
            </a:r>
          </a:p>
        </p:txBody>
      </p:sp>
      <p:pic>
        <p:nvPicPr>
          <p:cNvPr id="10" name="Picture 9">
            <a:extLst>
              <a:ext uri="{FF2B5EF4-FFF2-40B4-BE49-F238E27FC236}">
                <a16:creationId xmlns:a16="http://schemas.microsoft.com/office/drawing/2014/main" xmlns="" id="{7945DCE1-DE0A-A940-8763-4751C70359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
        <p:nvSpPr>
          <p:cNvPr id="12" name="Slide Number Placeholder 6">
            <a:extLst>
              <a:ext uri="{FF2B5EF4-FFF2-40B4-BE49-F238E27FC236}">
                <a16:creationId xmlns:a16="http://schemas.microsoft.com/office/drawing/2014/main" xmlns="" id="{A6B12DA7-24A0-AF4C-9860-E5623E51AD9D}"/>
              </a:ext>
            </a:extLst>
          </p:cNvPr>
          <p:cNvSpPr>
            <a:spLocks noGrp="1"/>
          </p:cNvSpPr>
          <p:nvPr>
            <p:ph type="sldNum" sz="quarter" idx="14"/>
          </p:nvPr>
        </p:nvSpPr>
        <p:spPr>
          <a:xfrm>
            <a:off x="11250088" y="6165387"/>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3" name="Straight Connector 12">
            <a:extLst>
              <a:ext uri="{FF2B5EF4-FFF2-40B4-BE49-F238E27FC236}">
                <a16:creationId xmlns:a16="http://schemas.microsoft.com/office/drawing/2014/main" xmlns="" id="{A30157AE-E61A-7346-A3E7-5BFCEA538998}"/>
              </a:ext>
            </a:extLst>
          </p:cNvPr>
          <p:cNvCxnSpPr>
            <a:cxnSpLocks/>
          </p:cNvCxnSpPr>
          <p:nvPr/>
        </p:nvCxnSpPr>
        <p:spPr>
          <a:xfrm flipV="1">
            <a:off x="11192011" y="6055750"/>
            <a:ext cx="580263" cy="559812"/>
          </a:xfrm>
          <a:prstGeom prst="line">
            <a:avLst/>
          </a:prstGeom>
          <a:ln w="25400">
            <a:solidFill>
              <a:srgbClr val="F1B51C"/>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xmlns="" id="{9D694463-EA68-0A4D-BB10-B2B538C7A9BF}"/>
              </a:ext>
            </a:extLst>
          </p:cNvPr>
          <p:cNvSpPr>
            <a:spLocks noGrp="1"/>
          </p:cNvSpPr>
          <p:nvPr>
            <p:ph type="title"/>
          </p:nvPr>
        </p:nvSpPr>
        <p:spPr>
          <a:xfrm>
            <a:off x="587088" y="1830862"/>
            <a:ext cx="10515602" cy="789929"/>
          </a:xfrm>
        </p:spPr>
        <p:txBody>
          <a:bodyPr lIns="0" tIns="0" rIns="0" bIns="0" anchor="ctr" anchorCtr="0"/>
          <a:lstStyle>
            <a:lvl1pPr>
              <a:defRPr>
                <a:solidFill>
                  <a:schemeClr val="accent1"/>
                </a:solidFill>
              </a:defRPr>
            </a:lvl1pPr>
          </a:lstStyle>
          <a:p>
            <a:r>
              <a:rPr lang="en-US" smtClean="0"/>
              <a:t>Click to edit Master title style</a:t>
            </a:r>
            <a:endParaRPr lang="en-US" dirty="0"/>
          </a:p>
        </p:txBody>
      </p:sp>
      <p:pic>
        <p:nvPicPr>
          <p:cNvPr id="24" name="Picture 23">
            <a:extLst>
              <a:ext uri="{FF2B5EF4-FFF2-40B4-BE49-F238E27FC236}">
                <a16:creationId xmlns:a16="http://schemas.microsoft.com/office/drawing/2014/main" xmlns="" id="{8A86B8CA-E038-594B-94E3-92562CBEF0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1"/>
            <a:ext cx="12192000" cy="1820548"/>
          </a:xfrm>
          <a:prstGeom prst="rect">
            <a:avLst/>
          </a:prstGeom>
        </p:spPr>
      </p:pic>
      <p:sp>
        <p:nvSpPr>
          <p:cNvPr id="25" name="Right Triangle 24">
            <a:extLst>
              <a:ext uri="{FF2B5EF4-FFF2-40B4-BE49-F238E27FC236}">
                <a16:creationId xmlns:a16="http://schemas.microsoft.com/office/drawing/2014/main" xmlns="" id="{73C7385A-C3AB-4048-B445-9CCEA3BE26B5}"/>
              </a:ext>
            </a:extLst>
          </p:cNvPr>
          <p:cNvSpPr/>
          <p:nvPr/>
        </p:nvSpPr>
        <p:spPr>
          <a:xfrm rot="16200000">
            <a:off x="10368088" y="-2373"/>
            <a:ext cx="1787236" cy="1860589"/>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ight Triangle 25">
            <a:extLst>
              <a:ext uri="{FF2B5EF4-FFF2-40B4-BE49-F238E27FC236}">
                <a16:creationId xmlns:a16="http://schemas.microsoft.com/office/drawing/2014/main" xmlns="" id="{95E04E22-0A8B-9E4F-B110-8614D9B13398}"/>
              </a:ext>
            </a:extLst>
          </p:cNvPr>
          <p:cNvSpPr/>
          <p:nvPr/>
        </p:nvSpPr>
        <p:spPr>
          <a:xfrm rot="5400000">
            <a:off x="23146" y="-23146"/>
            <a:ext cx="1127885" cy="1174176"/>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1"/>
          <p:cNvSpPr>
            <a:spLocks noGrp="1"/>
          </p:cNvSpPr>
          <p:nvPr>
            <p:ph type="body" sz="quarter" idx="15"/>
          </p:nvPr>
        </p:nvSpPr>
        <p:spPr>
          <a:xfrm>
            <a:off x="8228214" y="3173393"/>
            <a:ext cx="3675888" cy="2906190"/>
          </a:xfrm>
        </p:spPr>
        <p:txBody>
          <a:bodyPr>
            <a:normAutofit/>
          </a:bodyPr>
          <a:lstStyle>
            <a:lvl1pPr marL="228600" indent="-228600">
              <a:spcBef>
                <a:spcPts val="1000"/>
              </a:spcBef>
              <a:spcAft>
                <a:spcPts val="600"/>
              </a:spcAft>
              <a:buClr>
                <a:schemeClr val="tx1"/>
              </a:buClr>
              <a:buSzPct val="115000"/>
              <a:defRPr sz="1800" b="1">
                <a:solidFill>
                  <a:srgbClr val="10335A"/>
                </a:solidFill>
                <a:latin typeface="Georgia" panose="02040502050405020303" pitchFamily="18" charset="0"/>
                <a:cs typeface="Arial Bold" pitchFamily="34" charset="0"/>
              </a:defRPr>
            </a:lvl1pPr>
            <a:lvl2pPr marL="457200" indent="-228600">
              <a:spcBef>
                <a:spcPts val="300"/>
              </a:spcBef>
              <a:spcAft>
                <a:spcPts val="300"/>
              </a:spcAft>
              <a:buClr>
                <a:schemeClr val="tx1"/>
              </a:buClr>
              <a:defRPr sz="1800">
                <a:solidFill>
                  <a:srgbClr val="10335A"/>
                </a:solidFill>
                <a:latin typeface="Georgia" panose="02040502050405020303" pitchFamily="18" charset="0"/>
                <a:cs typeface="Arial Bold" pitchFamily="34" charset="0"/>
              </a:defRPr>
            </a:lvl2pPr>
            <a:lvl3pPr marL="685800" indent="-228600">
              <a:spcBef>
                <a:spcPts val="300"/>
              </a:spcBef>
              <a:buClr>
                <a:schemeClr val="tx1"/>
              </a:buClr>
              <a:defRPr sz="1800">
                <a:solidFill>
                  <a:srgbClr val="10335A"/>
                </a:solidFill>
                <a:latin typeface="Georgia" panose="02040502050405020303" pitchFamily="18" charset="0"/>
              </a:defRPr>
            </a:lvl3pPr>
            <a:lvl4pPr marL="1316038" indent="-346075">
              <a:spcBef>
                <a:spcPts val="300"/>
              </a:spcBef>
              <a:defRPr sz="1400"/>
            </a:lvl4pPr>
            <a:lvl5pPr marL="1660525" indent="-344488">
              <a:spcBef>
                <a:spcPts val="300"/>
              </a:spcBef>
              <a:defRPr sz="14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4"/>
          <p:cNvSpPr>
            <a:spLocks noGrp="1"/>
          </p:cNvSpPr>
          <p:nvPr>
            <p:ph type="body" sz="quarter" idx="16" hasCustomPrompt="1"/>
          </p:nvPr>
        </p:nvSpPr>
        <p:spPr>
          <a:xfrm>
            <a:off x="8228214" y="2661174"/>
            <a:ext cx="3675888" cy="457200"/>
          </a:xfrm>
        </p:spPr>
        <p:txBody>
          <a:bodyPr>
            <a:normAutofit/>
          </a:bodyPr>
          <a:lstStyle>
            <a:lvl1pPr marL="0" indent="0">
              <a:spcBef>
                <a:spcPts val="0"/>
              </a:spcBef>
              <a:buNone/>
              <a:defRPr sz="1800">
                <a:solidFill>
                  <a:srgbClr val="046B5C"/>
                </a:solidFill>
                <a:latin typeface="Arial Black" pitchFamily="34" charset="0"/>
              </a:defRPr>
            </a:lvl1pPr>
          </a:lstStyle>
          <a:p>
            <a:pPr lvl="0"/>
            <a:r>
              <a:rPr lang="en-US" dirty="0" smtClean="0"/>
              <a:t>Insert Subhead</a:t>
            </a:r>
          </a:p>
        </p:txBody>
      </p:sp>
      <p:cxnSp>
        <p:nvCxnSpPr>
          <p:cNvPr id="16" name="Straight Connector 15"/>
          <p:cNvCxnSpPr/>
          <p:nvPr/>
        </p:nvCxnSpPr>
        <p:spPr>
          <a:xfrm>
            <a:off x="656053" y="3049660"/>
            <a:ext cx="6858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487273" y="3047114"/>
            <a:ext cx="6858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330068" y="3047114"/>
            <a:ext cx="6858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961711"/>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192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173A38DF-280F-F446-B1B3-A784C4F36884}"/>
              </a:ext>
            </a:extLst>
          </p:cNvPr>
          <p:cNvSpPr>
            <a:spLocks noGrp="1"/>
          </p:cNvSpPr>
          <p:nvPr>
            <p:ph type="sldNum" sz="quarter" idx="12"/>
          </p:nvPr>
        </p:nvSpPr>
        <p:spPr>
          <a:xfrm>
            <a:off x="11250089" y="6176962"/>
            <a:ext cx="522185" cy="681038"/>
          </a:xfrm>
        </p:spPr>
        <p:txBody>
          <a:bodyPr lIns="0" tIns="0" rIns="0" bIns="0"/>
          <a:lstStyle>
            <a:lvl1pPr algn="r">
              <a:defRPr>
                <a:solidFill>
                  <a:schemeClr val="accent3"/>
                </a:solidFill>
              </a:defRPr>
            </a:lvl1pPr>
          </a:lstStyle>
          <a:p>
            <a:fld id="{0A1F2A9D-2A20-154F-9C67-DD19750049F0}" type="slidenum">
              <a:rPr lang="en-US" smtClean="0"/>
              <a:pPr/>
              <a:t>‹#›</a:t>
            </a:fld>
            <a:endParaRPr lang="en-US" dirty="0"/>
          </a:p>
        </p:txBody>
      </p:sp>
      <p:sp>
        <p:nvSpPr>
          <p:cNvPr id="12" name="Title 1">
            <a:extLst>
              <a:ext uri="{FF2B5EF4-FFF2-40B4-BE49-F238E27FC236}">
                <a16:creationId xmlns:a16="http://schemas.microsoft.com/office/drawing/2014/main" xmlns="" id="{40833A1B-402A-9F4D-A085-600EC645D2BA}"/>
              </a:ext>
            </a:extLst>
          </p:cNvPr>
          <p:cNvSpPr>
            <a:spLocks noGrp="1"/>
          </p:cNvSpPr>
          <p:nvPr>
            <p:ph type="title"/>
          </p:nvPr>
        </p:nvSpPr>
        <p:spPr>
          <a:xfrm>
            <a:off x="838199" y="378358"/>
            <a:ext cx="10515602" cy="1117933"/>
          </a:xfrm>
        </p:spPr>
        <p:txBody>
          <a:bodyPr lIns="0" tIns="0" rIns="0" bIns="0" anchor="ctr" anchorCtr="0"/>
          <a:lstStyle>
            <a:lvl1pPr>
              <a:defRPr>
                <a:solidFill>
                  <a:schemeClr val="accent1"/>
                </a:solidFill>
              </a:defRPr>
            </a:lvl1p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xmlns="" id="{EE2D4915-AFC9-FF47-9699-D7DDEC49E0F9}"/>
              </a:ext>
            </a:extLst>
          </p:cNvPr>
          <p:cNvCxnSpPr>
            <a:cxnSpLocks/>
          </p:cNvCxnSpPr>
          <p:nvPr/>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E3ED956B-25CE-1043-898B-C55DD7B4D3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Tree>
    <p:extLst>
      <p:ext uri="{BB962C8B-B14F-4D97-AF65-F5344CB8AC3E}">
        <p14:creationId xmlns:p14="http://schemas.microsoft.com/office/powerpoint/2010/main" val="2104567291"/>
      </p:ext>
    </p:extLst>
  </p:cSld>
  <p:clrMapOvr>
    <a:masterClrMapping/>
  </p:clrMapOvr>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9_Title Slide">
    <p:bg>
      <p:bgPr>
        <a:solidFill>
          <a:schemeClr val="bg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62A18208-670E-1148-A64F-72EC3E6B351F}"/>
              </a:ext>
            </a:extLst>
          </p:cNvPr>
          <p:cNvSpPr>
            <a:spLocks noGrp="1"/>
          </p:cNvSpPr>
          <p:nvPr>
            <p:ph type="ctrTitle"/>
          </p:nvPr>
        </p:nvSpPr>
        <p:spPr>
          <a:xfrm>
            <a:off x="457200" y="2743200"/>
            <a:ext cx="5722310" cy="1595504"/>
          </a:xfrm>
        </p:spPr>
        <p:txBody>
          <a:bodyPr lIns="0" tIns="0" rIns="0" bIns="0" anchor="ctr" anchorCtr="0">
            <a:normAutofit/>
          </a:bodyPr>
          <a:lstStyle>
            <a:lvl1pPr algn="l">
              <a:lnSpc>
                <a:spcPct val="90000"/>
              </a:lnSpc>
              <a:defRPr sz="4800">
                <a:solidFill>
                  <a:schemeClr val="accent1"/>
                </a:solidFill>
              </a:defRPr>
            </a:lvl1pPr>
          </a:lstStyle>
          <a:p>
            <a:r>
              <a:rPr lang="en-US" smtClean="0"/>
              <a:t>Click to edit Master title style</a:t>
            </a:r>
            <a:endParaRPr lang="en-US" dirty="0"/>
          </a:p>
        </p:txBody>
      </p:sp>
      <p:sp>
        <p:nvSpPr>
          <p:cNvPr id="17" name="Picture Placeholder 5">
            <a:extLst>
              <a:ext uri="{FF2B5EF4-FFF2-40B4-BE49-F238E27FC236}">
                <a16:creationId xmlns:a16="http://schemas.microsoft.com/office/drawing/2014/main" xmlns="" id="{2DCA8348-BEE8-8947-840A-422E4FD18CDB}"/>
              </a:ext>
            </a:extLst>
          </p:cNvPr>
          <p:cNvSpPr>
            <a:spLocks noGrp="1"/>
          </p:cNvSpPr>
          <p:nvPr>
            <p:ph type="pic" sz="quarter" idx="14"/>
          </p:nvPr>
        </p:nvSpPr>
        <p:spPr>
          <a:xfrm>
            <a:off x="3052089" y="521548"/>
            <a:ext cx="1964545" cy="536401"/>
          </a:xfrm>
        </p:spPr>
        <p:txBody>
          <a:bodyPr anchor="ctr">
            <a:normAutofit/>
          </a:bodyPr>
          <a:lstStyle>
            <a:lvl1pPr marL="0" indent="0" algn="ctr">
              <a:buFontTx/>
              <a:buNone/>
              <a:defRPr sz="1400">
                <a:solidFill>
                  <a:schemeClr val="bg1"/>
                </a:solidFill>
              </a:defRPr>
            </a:lvl1pPr>
          </a:lstStyle>
          <a:p>
            <a:r>
              <a:rPr lang="en-US" smtClean="0"/>
              <a:t>Click icon to add picture</a:t>
            </a:r>
            <a:endParaRPr lang="en-US" dirty="0"/>
          </a:p>
        </p:txBody>
      </p:sp>
      <p:sp>
        <p:nvSpPr>
          <p:cNvPr id="18" name="Picture Placeholder 5">
            <a:extLst>
              <a:ext uri="{FF2B5EF4-FFF2-40B4-BE49-F238E27FC236}">
                <a16:creationId xmlns:a16="http://schemas.microsoft.com/office/drawing/2014/main" xmlns="" id="{031BF40E-E463-3D48-804A-3F217425AFC3}"/>
              </a:ext>
            </a:extLst>
          </p:cNvPr>
          <p:cNvSpPr>
            <a:spLocks noGrp="1"/>
          </p:cNvSpPr>
          <p:nvPr>
            <p:ph type="pic" sz="quarter" idx="15"/>
          </p:nvPr>
        </p:nvSpPr>
        <p:spPr>
          <a:xfrm>
            <a:off x="5435946" y="521548"/>
            <a:ext cx="1964545" cy="536401"/>
          </a:xfrm>
        </p:spPr>
        <p:txBody>
          <a:bodyPr anchor="ctr">
            <a:normAutofit/>
          </a:bodyPr>
          <a:lstStyle>
            <a:lvl1pPr marL="0" indent="0" algn="ctr">
              <a:buFontTx/>
              <a:buNone/>
              <a:defRPr sz="1400">
                <a:solidFill>
                  <a:schemeClr val="bg1"/>
                </a:solidFill>
              </a:defRPr>
            </a:lvl1pPr>
          </a:lstStyle>
          <a:p>
            <a:r>
              <a:rPr lang="en-US" smtClean="0"/>
              <a:t>Click icon to add picture</a:t>
            </a:r>
            <a:endParaRPr lang="en-US" dirty="0"/>
          </a:p>
        </p:txBody>
      </p:sp>
      <p:sp>
        <p:nvSpPr>
          <p:cNvPr id="20" name="Right Triangle 19">
            <a:extLst>
              <a:ext uri="{FF2B5EF4-FFF2-40B4-BE49-F238E27FC236}">
                <a16:creationId xmlns:a16="http://schemas.microsoft.com/office/drawing/2014/main" xmlns="" id="{B2F54DD2-53DD-E94B-AE46-D4AE86E668E3}"/>
              </a:ext>
            </a:extLst>
          </p:cNvPr>
          <p:cNvSpPr/>
          <p:nvPr/>
        </p:nvSpPr>
        <p:spPr>
          <a:xfrm rot="16200000">
            <a:off x="10375600" y="5034086"/>
            <a:ext cx="1787236" cy="1860589"/>
          </a:xfrm>
          <a:prstGeom prst="r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21755"/>
            <a:ext cx="2185416" cy="536194"/>
          </a:xfrm>
          <a:prstGeom prst="rect">
            <a:avLst/>
          </a:prstGeom>
        </p:spPr>
      </p:pic>
    </p:spTree>
    <p:extLst>
      <p:ext uri="{BB962C8B-B14F-4D97-AF65-F5344CB8AC3E}">
        <p14:creationId xmlns:p14="http://schemas.microsoft.com/office/powerpoint/2010/main" val="1733653932"/>
      </p:ext>
    </p:extLst>
  </p:cSld>
  <p:clrMapOvr>
    <a:masterClrMapping/>
  </p:clrMapOvr>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gles No Photo">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8B7CD028-51B1-B449-96A7-B041C102C91E}"/>
              </a:ext>
            </a:extLst>
          </p:cNvPr>
          <p:cNvSpPr/>
          <p:nvPr userDrawn="1"/>
        </p:nvSpPr>
        <p:spPr>
          <a:xfrm>
            <a:off x="0" y="-815"/>
            <a:ext cx="12192000" cy="685881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 xmlns:a16="http://schemas.microsoft.com/office/drawing/2014/main" id="{72C90E20-1603-CD4B-8F38-B66B4DC4C633}"/>
              </a:ext>
            </a:extLst>
          </p:cNvPr>
          <p:cNvSpPr>
            <a:spLocks noChangeAspect="1"/>
          </p:cNvSpPr>
          <p:nvPr userDrawn="1"/>
        </p:nvSpPr>
        <p:spPr>
          <a:xfrm rot="16200000">
            <a:off x="8933806" y="3591923"/>
            <a:ext cx="3200400" cy="333175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 xmlns:a16="http://schemas.microsoft.com/office/drawing/2014/main" id="{DCB53686-494E-8948-9927-680C0C6FD9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1178" y="521548"/>
            <a:ext cx="2186265" cy="536401"/>
          </a:xfrm>
          <a:prstGeom prst="rect">
            <a:avLst/>
          </a:prstGeom>
        </p:spPr>
      </p:pic>
      <p:sp>
        <p:nvSpPr>
          <p:cNvPr id="12" name="Right Triangle 11">
            <a:extLst>
              <a:ext uri="{FF2B5EF4-FFF2-40B4-BE49-F238E27FC236}">
                <a16:creationId xmlns="" xmlns:a16="http://schemas.microsoft.com/office/drawing/2014/main" id="{57EFDF70-CAD3-704F-BDBE-A7367250F34F}"/>
              </a:ext>
            </a:extLst>
          </p:cNvPr>
          <p:cNvSpPr>
            <a:spLocks noChangeAspect="1"/>
          </p:cNvSpPr>
          <p:nvPr userDrawn="1"/>
        </p:nvSpPr>
        <p:spPr>
          <a:xfrm rot="5400000">
            <a:off x="36050" y="-36049"/>
            <a:ext cx="1756700" cy="1828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 xmlns:a16="http://schemas.microsoft.com/office/drawing/2014/main" id="{0B2C1824-187D-3246-AF41-33959E022B74}"/>
              </a:ext>
            </a:extLst>
          </p:cNvPr>
          <p:cNvSpPr>
            <a:spLocks noGrp="1"/>
          </p:cNvSpPr>
          <p:nvPr>
            <p:ph type="ctrTitle" hasCustomPrompt="1"/>
          </p:nvPr>
        </p:nvSpPr>
        <p:spPr>
          <a:xfrm>
            <a:off x="1600200" y="1828800"/>
            <a:ext cx="5722310" cy="1595504"/>
          </a:xfrm>
        </p:spPr>
        <p:txBody>
          <a:bodyPr lIns="0" tIns="0" rIns="0" bIns="0" anchor="b" anchorCtr="0">
            <a:normAutofit/>
          </a:bodyPr>
          <a:lstStyle>
            <a:lvl1pPr algn="l">
              <a:lnSpc>
                <a:spcPct val="90000"/>
              </a:lnSpc>
              <a:defRPr sz="4800">
                <a:solidFill>
                  <a:schemeClr val="accent1"/>
                </a:solidFill>
                <a:latin typeface="+mj-lt"/>
              </a:defRPr>
            </a:lvl1pPr>
          </a:lstStyle>
          <a:p>
            <a:r>
              <a:rPr lang="en-US" dirty="0"/>
              <a:t>Click to edit </a:t>
            </a:r>
            <a:r>
              <a:rPr lang="en-US" dirty="0" smtClean="0"/>
              <a:t>title </a:t>
            </a:r>
            <a:r>
              <a:rPr lang="en-US" dirty="0"/>
              <a:t>style</a:t>
            </a:r>
          </a:p>
        </p:txBody>
      </p:sp>
      <p:sp>
        <p:nvSpPr>
          <p:cNvPr id="14" name="Subtitle 2">
            <a:extLst>
              <a:ext uri="{FF2B5EF4-FFF2-40B4-BE49-F238E27FC236}">
                <a16:creationId xmlns="" xmlns:a16="http://schemas.microsoft.com/office/drawing/2014/main" id="{EE2C02B9-949A-5744-B34F-00C5701C1EDF}"/>
              </a:ext>
            </a:extLst>
          </p:cNvPr>
          <p:cNvSpPr>
            <a:spLocks noGrp="1"/>
          </p:cNvSpPr>
          <p:nvPr>
            <p:ph type="subTitle" idx="1" hasCustomPrompt="1"/>
          </p:nvPr>
        </p:nvSpPr>
        <p:spPr>
          <a:xfrm>
            <a:off x="1600200" y="3657600"/>
            <a:ext cx="5722310" cy="778222"/>
          </a:xfrm>
        </p:spPr>
        <p:txBody>
          <a:bodyPr lIns="0" tIns="0" rIns="0" bIns="0" anchor="t">
            <a:normAutofit/>
          </a:bodyPr>
          <a:lstStyle>
            <a:lvl1pPr marL="0" indent="0" algn="l">
              <a:lnSpc>
                <a:spcPct val="100000"/>
              </a:lnSpc>
              <a:buNone/>
              <a:defRPr sz="2000" b="1" cap="none"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Content Placeholder 17">
            <a:extLst>
              <a:ext uri="{FF2B5EF4-FFF2-40B4-BE49-F238E27FC236}">
                <a16:creationId xmlns="" xmlns:a16="http://schemas.microsoft.com/office/drawing/2014/main" id="{917FF801-CED1-4F45-B2D6-9E4D1E233E37}"/>
              </a:ext>
            </a:extLst>
          </p:cNvPr>
          <p:cNvSpPr>
            <a:spLocks noGrp="1"/>
          </p:cNvSpPr>
          <p:nvPr>
            <p:ph sz="quarter" idx="12" hasCustomPrompt="1"/>
          </p:nvPr>
        </p:nvSpPr>
        <p:spPr>
          <a:xfrm>
            <a:off x="1600200" y="5486400"/>
            <a:ext cx="2640012" cy="637795"/>
          </a:xfrm>
        </p:spPr>
        <p:txBody>
          <a:bodyPr lIns="0" tIns="0" rIns="0" bIns="0">
            <a:normAutofit/>
          </a:bodyPr>
          <a:lstStyle>
            <a:lvl1pPr marL="0" indent="0">
              <a:lnSpc>
                <a:spcPct val="100000"/>
              </a:lnSpc>
              <a:buFontTx/>
              <a:buNone/>
              <a:defRPr sz="1600">
                <a:solidFill>
                  <a:schemeClr val="accent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17" name="Content Placeholder 23">
            <a:extLst>
              <a:ext uri="{FF2B5EF4-FFF2-40B4-BE49-F238E27FC236}">
                <a16:creationId xmlns="" xmlns:a16="http://schemas.microsoft.com/office/drawing/2014/main" id="{9A790363-B46C-CB4B-90D7-BA15DD0F7801}"/>
              </a:ext>
            </a:extLst>
          </p:cNvPr>
          <p:cNvSpPr>
            <a:spLocks noGrp="1"/>
          </p:cNvSpPr>
          <p:nvPr>
            <p:ph sz="quarter" idx="13"/>
          </p:nvPr>
        </p:nvSpPr>
        <p:spPr>
          <a:xfrm>
            <a:off x="1600200" y="4572000"/>
            <a:ext cx="2862262" cy="757238"/>
          </a:xfrm>
        </p:spPr>
        <p:txBody>
          <a:bodyPr lIns="0" tIns="0" rIns="0" bIns="0">
            <a:normAutofit/>
          </a:bodyPr>
          <a:lstStyle>
            <a:lvl1pPr marL="0" indent="0">
              <a:buFontTx/>
              <a:buNone/>
              <a:defRPr sz="1800">
                <a:solidFill>
                  <a:schemeClr val="accent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9" name="Picture Placeholder 5">
            <a:extLst>
              <a:ext uri="{FF2B5EF4-FFF2-40B4-BE49-F238E27FC236}">
                <a16:creationId xmlns="" xmlns:a16="http://schemas.microsoft.com/office/drawing/2014/main" id="{2ACFAAE2-5457-0941-855F-C18A674E30A8}"/>
              </a:ext>
            </a:extLst>
          </p:cNvPr>
          <p:cNvSpPr>
            <a:spLocks noGrp="1"/>
          </p:cNvSpPr>
          <p:nvPr>
            <p:ph type="pic" sz="quarter" idx="14"/>
          </p:nvPr>
        </p:nvSpPr>
        <p:spPr>
          <a:xfrm>
            <a:off x="4700267" y="521548"/>
            <a:ext cx="1964545" cy="536401"/>
          </a:xfrm>
        </p:spPr>
        <p:txBody>
          <a:bodyPr anchor="ctr">
            <a:normAutofit/>
          </a:bodyPr>
          <a:lstStyle>
            <a:lvl1pPr marL="0" indent="0" algn="ctr">
              <a:buFontTx/>
              <a:buNone/>
              <a:defRPr sz="1400"/>
            </a:lvl1pPr>
          </a:lstStyle>
          <a:p>
            <a:r>
              <a:rPr lang="en-US" smtClean="0"/>
              <a:t>Click icon to add picture</a:t>
            </a:r>
            <a:endParaRPr lang="en-US" dirty="0"/>
          </a:p>
        </p:txBody>
      </p:sp>
      <p:sp>
        <p:nvSpPr>
          <p:cNvPr id="20" name="Picture Placeholder 5">
            <a:extLst>
              <a:ext uri="{FF2B5EF4-FFF2-40B4-BE49-F238E27FC236}">
                <a16:creationId xmlns="" xmlns:a16="http://schemas.microsoft.com/office/drawing/2014/main" id="{6D950C61-DAA6-074D-B075-124013698581}"/>
              </a:ext>
            </a:extLst>
          </p:cNvPr>
          <p:cNvSpPr>
            <a:spLocks noGrp="1"/>
          </p:cNvSpPr>
          <p:nvPr>
            <p:ph type="pic" sz="quarter" idx="15"/>
          </p:nvPr>
        </p:nvSpPr>
        <p:spPr>
          <a:xfrm>
            <a:off x="7084124" y="521548"/>
            <a:ext cx="1964545" cy="536401"/>
          </a:xfrm>
        </p:spPr>
        <p:txBody>
          <a:bodyPr anchor="ctr">
            <a:normAutofit/>
          </a:bodyPr>
          <a:lstStyle>
            <a:lvl1pPr marL="0" indent="0" algn="ctr">
              <a:buFontTx/>
              <a:buNone/>
              <a:defRPr sz="1400"/>
            </a:lvl1pPr>
          </a:lstStyle>
          <a:p>
            <a:r>
              <a:rPr lang="en-US" smtClean="0"/>
              <a:t>Click icon to add picture</a:t>
            </a:r>
            <a:endParaRPr lang="en-US" dirty="0"/>
          </a:p>
        </p:txBody>
      </p:sp>
    </p:spTree>
    <p:extLst>
      <p:ext uri="{BB962C8B-B14F-4D97-AF65-F5344CB8AC3E}">
        <p14:creationId xmlns:p14="http://schemas.microsoft.com/office/powerpoint/2010/main" val="122628257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ext-One-Column_Triang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694463-EA68-0A4D-BB10-B2B538C7A9BF}"/>
              </a:ext>
            </a:extLst>
          </p:cNvPr>
          <p:cNvSpPr>
            <a:spLocks noGrp="1"/>
          </p:cNvSpPr>
          <p:nvPr>
            <p:ph type="title"/>
          </p:nvPr>
        </p:nvSpPr>
        <p:spPr>
          <a:xfrm>
            <a:off x="838199" y="378358"/>
            <a:ext cx="10515602" cy="1307184"/>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7" name="Slide Number Placeholder 6">
            <a:extLst>
              <a:ext uri="{FF2B5EF4-FFF2-40B4-BE49-F238E27FC236}">
                <a16:creationId xmlns="" xmlns:a16="http://schemas.microsoft.com/office/drawing/2014/main" id="{AEAC85E0-07B5-5E42-942C-BD102F47B254}"/>
              </a:ext>
            </a:extLst>
          </p:cNvPr>
          <p:cNvSpPr>
            <a:spLocks noGrp="1"/>
          </p:cNvSpPr>
          <p:nvPr>
            <p:ph type="sldNum" sz="quarter" idx="12"/>
          </p:nvPr>
        </p:nvSpPr>
        <p:spPr>
          <a:xfrm>
            <a:off x="11250088" y="6176962"/>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sp>
        <p:nvSpPr>
          <p:cNvPr id="12" name="Right Triangle 11">
            <a:extLst>
              <a:ext uri="{FF2B5EF4-FFF2-40B4-BE49-F238E27FC236}">
                <a16:creationId xmlns="" xmlns:a16="http://schemas.microsoft.com/office/drawing/2014/main" id="{4E3D3A96-1DFD-A840-B607-DEA5DF396B92}"/>
              </a:ext>
            </a:extLst>
          </p:cNvPr>
          <p:cNvSpPr/>
          <p:nvPr userDrawn="1"/>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 xmlns:a16="http://schemas.microsoft.com/office/drawing/2014/main" id="{7945DCE1-DE0A-A940-8763-4751C70359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cxnSp>
        <p:nvCxnSpPr>
          <p:cNvPr id="10" name="Straight Connector 9">
            <a:extLst>
              <a:ext uri="{FF2B5EF4-FFF2-40B4-BE49-F238E27FC236}">
                <a16:creationId xmlns="" xmlns:a16="http://schemas.microsoft.com/office/drawing/2014/main" id="{DF9E7947-8A01-F446-8FAD-9B05AE401874}"/>
              </a:ext>
            </a:extLst>
          </p:cNvPr>
          <p:cNvCxnSpPr>
            <a:cxnSpLocks/>
          </p:cNvCxnSpPr>
          <p:nvPr userDrawn="1"/>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 xmlns:a16="http://schemas.microsoft.com/office/drawing/2014/main" id="{CC03381C-DB08-664F-954F-727FD0CBE14B}"/>
              </a:ext>
            </a:extLst>
          </p:cNvPr>
          <p:cNvSpPr>
            <a:spLocks noGrp="1"/>
          </p:cNvSpPr>
          <p:nvPr>
            <p:ph sz="half" idx="1"/>
          </p:nvPr>
        </p:nvSpPr>
        <p:spPr>
          <a:xfrm>
            <a:off x="838199" y="1848154"/>
            <a:ext cx="10515602" cy="4154580"/>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307708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ection Opener 508">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14" b="908"/>
          <a:stretch/>
        </p:blipFill>
        <p:spPr>
          <a:xfrm>
            <a:off x="5004069" y="4667906"/>
            <a:ext cx="2643296" cy="2006828"/>
          </a:xfrm>
          <a:prstGeom prst="ellipse">
            <a:avLst/>
          </a:prstGeom>
          <a:ln>
            <a:noFill/>
          </a:ln>
          <a:effectLst>
            <a:softEdge rad="112500"/>
          </a:effec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2557" y="2765003"/>
            <a:ext cx="3235173" cy="1749015"/>
          </a:xfrm>
          <a:prstGeom prst="ellipse">
            <a:avLst/>
          </a:prstGeom>
          <a:ln>
            <a:noFill/>
          </a:ln>
          <a:effectLst>
            <a:softEdge rad="112500"/>
          </a:effectLst>
        </p:spPr>
      </p:pic>
      <p:grpSp>
        <p:nvGrpSpPr>
          <p:cNvPr id="2" name="Group 1"/>
          <p:cNvGrpSpPr/>
          <p:nvPr userDrawn="1"/>
        </p:nvGrpSpPr>
        <p:grpSpPr>
          <a:xfrm>
            <a:off x="9824985" y="252776"/>
            <a:ext cx="2406097" cy="1949129"/>
            <a:chOff x="9486899" y="1305029"/>
            <a:chExt cx="1743586" cy="1412443"/>
          </a:xfrm>
        </p:grpSpPr>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r="30871"/>
            <a:stretch/>
          </p:blipFill>
          <p:spPr>
            <a:xfrm>
              <a:off x="9486899" y="1305029"/>
              <a:ext cx="1743586" cy="1412443"/>
            </a:xfrm>
            <a:prstGeom prst="ellipse">
              <a:avLst/>
            </a:prstGeom>
            <a:ln>
              <a:noFill/>
            </a:ln>
            <a:effectLst>
              <a:softEdge rad="112500"/>
            </a:effectLst>
          </p:spPr>
        </p:pic>
        <p:sp>
          <p:nvSpPr>
            <p:cNvPr id="30" name="Rectangle 29"/>
            <p:cNvSpPr/>
            <p:nvPr userDrawn="1"/>
          </p:nvSpPr>
          <p:spPr>
            <a:xfrm rot="2760000">
              <a:off x="10713664" y="1611110"/>
              <a:ext cx="397574" cy="252064"/>
            </a:xfrm>
            <a:prstGeom prst="rect">
              <a:avLst/>
            </a:prstGeom>
            <a:solidFill>
              <a:srgbClr val="FCFB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userDrawn="1"/>
          </p:nvSpPr>
          <p:spPr>
            <a:xfrm rot="19080000">
              <a:off x="10867397" y="1497566"/>
              <a:ext cx="165140" cy="317634"/>
            </a:xfrm>
            <a:prstGeom prst="rect">
              <a:avLst/>
            </a:prstGeom>
            <a:solidFill>
              <a:srgbClr val="FCFB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10699766" y="1481542"/>
              <a:ext cx="165140" cy="252064"/>
            </a:xfrm>
            <a:prstGeom prst="rect">
              <a:avLst/>
            </a:prstGeom>
            <a:solidFill>
              <a:srgbClr val="FCFB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Right Triangle 10">
            <a:extLst>
              <a:ext uri="{FF2B5EF4-FFF2-40B4-BE49-F238E27FC236}">
                <a16:creationId xmlns="" xmlns:a16="http://schemas.microsoft.com/office/drawing/2014/main" id="{416760FF-56E5-E64B-92C4-C827764F9491}"/>
              </a:ext>
            </a:extLst>
          </p:cNvPr>
          <p:cNvSpPr/>
          <p:nvPr userDrawn="1"/>
        </p:nvSpPr>
        <p:spPr>
          <a:xfrm rot="5400000">
            <a:off x="1715702" y="-1719798"/>
            <a:ext cx="6953117" cy="10392713"/>
          </a:xfrm>
          <a:custGeom>
            <a:avLst/>
            <a:gdLst>
              <a:gd name="connsiteX0" fmla="*/ 0 w 10450371"/>
              <a:gd name="connsiteY0" fmla="*/ 10879283 h 10879283"/>
              <a:gd name="connsiteX1" fmla="*/ 0 w 10450371"/>
              <a:gd name="connsiteY1" fmla="*/ 0 h 10879283"/>
              <a:gd name="connsiteX2" fmla="*/ 10450371 w 10450371"/>
              <a:gd name="connsiteY2" fmla="*/ 10879283 h 10879283"/>
              <a:gd name="connsiteX3" fmla="*/ 0 w 10450371"/>
              <a:gd name="connsiteY3" fmla="*/ 10879283 h 10879283"/>
              <a:gd name="connsiteX0" fmla="*/ 0 w 10450371"/>
              <a:gd name="connsiteY0" fmla="*/ 10879283 h 10879283"/>
              <a:gd name="connsiteX1" fmla="*/ 0 w 10450371"/>
              <a:gd name="connsiteY1" fmla="*/ 0 h 10879283"/>
              <a:gd name="connsiteX2" fmla="*/ 6947510 w 10450371"/>
              <a:gd name="connsiteY2" fmla="*/ 7244821 h 10879283"/>
              <a:gd name="connsiteX3" fmla="*/ 10450371 w 10450371"/>
              <a:gd name="connsiteY3" fmla="*/ 10879283 h 10879283"/>
              <a:gd name="connsiteX4" fmla="*/ 0 w 10450371"/>
              <a:gd name="connsiteY4" fmla="*/ 10879283 h 10879283"/>
              <a:gd name="connsiteX0" fmla="*/ 0 w 6947510"/>
              <a:gd name="connsiteY0" fmla="*/ 10879283 h 10879283"/>
              <a:gd name="connsiteX1" fmla="*/ 0 w 6947510"/>
              <a:gd name="connsiteY1" fmla="*/ 0 h 10879283"/>
              <a:gd name="connsiteX2" fmla="*/ 6947510 w 6947510"/>
              <a:gd name="connsiteY2" fmla="*/ 7244821 h 10879283"/>
              <a:gd name="connsiteX3" fmla="*/ 6938244 w 6947510"/>
              <a:gd name="connsiteY3" fmla="*/ 10868892 h 10879283"/>
              <a:gd name="connsiteX4" fmla="*/ 0 w 6947510"/>
              <a:gd name="connsiteY4" fmla="*/ 10879283 h 10879283"/>
              <a:gd name="connsiteX0" fmla="*/ 3 w 6947510"/>
              <a:gd name="connsiteY0" fmla="*/ 9518074 h 10868892"/>
              <a:gd name="connsiteX1" fmla="*/ 0 w 6947510"/>
              <a:gd name="connsiteY1" fmla="*/ 0 h 10868892"/>
              <a:gd name="connsiteX2" fmla="*/ 6947510 w 6947510"/>
              <a:gd name="connsiteY2" fmla="*/ 7244821 h 10868892"/>
              <a:gd name="connsiteX3" fmla="*/ 6938244 w 6947510"/>
              <a:gd name="connsiteY3" fmla="*/ 10868892 h 10868892"/>
              <a:gd name="connsiteX4" fmla="*/ 3 w 6947510"/>
              <a:gd name="connsiteY4" fmla="*/ 9518074 h 10868892"/>
              <a:gd name="connsiteX0" fmla="*/ 3 w 6947510"/>
              <a:gd name="connsiteY0" fmla="*/ 10349347 h 10868892"/>
              <a:gd name="connsiteX1" fmla="*/ 0 w 6947510"/>
              <a:gd name="connsiteY1" fmla="*/ 0 h 10868892"/>
              <a:gd name="connsiteX2" fmla="*/ 6947510 w 6947510"/>
              <a:gd name="connsiteY2" fmla="*/ 7244821 h 10868892"/>
              <a:gd name="connsiteX3" fmla="*/ 6938244 w 6947510"/>
              <a:gd name="connsiteY3" fmla="*/ 10868892 h 10868892"/>
              <a:gd name="connsiteX4" fmla="*/ 3 w 6947510"/>
              <a:gd name="connsiteY4" fmla="*/ 10349347 h 10868892"/>
              <a:gd name="connsiteX0" fmla="*/ 3 w 6947510"/>
              <a:gd name="connsiteY0" fmla="*/ 10349347 h 10349347"/>
              <a:gd name="connsiteX1" fmla="*/ 0 w 6947510"/>
              <a:gd name="connsiteY1" fmla="*/ 0 h 10349347"/>
              <a:gd name="connsiteX2" fmla="*/ 6947510 w 6947510"/>
              <a:gd name="connsiteY2" fmla="*/ 7244821 h 10349347"/>
              <a:gd name="connsiteX3" fmla="*/ 6938244 w 6947510"/>
              <a:gd name="connsiteY3" fmla="*/ 9611592 h 10349347"/>
              <a:gd name="connsiteX4" fmla="*/ 3 w 6947510"/>
              <a:gd name="connsiteY4" fmla="*/ 10349347 h 10349347"/>
              <a:gd name="connsiteX0" fmla="*/ 3 w 6947510"/>
              <a:gd name="connsiteY0" fmla="*/ 10349347 h 10370132"/>
              <a:gd name="connsiteX1" fmla="*/ 0 w 6947510"/>
              <a:gd name="connsiteY1" fmla="*/ 0 h 10370132"/>
              <a:gd name="connsiteX2" fmla="*/ 6947510 w 6947510"/>
              <a:gd name="connsiteY2" fmla="*/ 7244821 h 10370132"/>
              <a:gd name="connsiteX3" fmla="*/ 6927856 w 6947510"/>
              <a:gd name="connsiteY3" fmla="*/ 10370132 h 10370132"/>
              <a:gd name="connsiteX4" fmla="*/ 3 w 6947510"/>
              <a:gd name="connsiteY4" fmla="*/ 10349347 h 10370132"/>
              <a:gd name="connsiteX0" fmla="*/ 5613 w 6947510"/>
              <a:gd name="connsiteY0" fmla="*/ 10383006 h 10383006"/>
              <a:gd name="connsiteX1" fmla="*/ 0 w 6947510"/>
              <a:gd name="connsiteY1" fmla="*/ 0 h 10383006"/>
              <a:gd name="connsiteX2" fmla="*/ 6947510 w 6947510"/>
              <a:gd name="connsiteY2" fmla="*/ 7244821 h 10383006"/>
              <a:gd name="connsiteX3" fmla="*/ 6927856 w 6947510"/>
              <a:gd name="connsiteY3" fmla="*/ 10370132 h 10383006"/>
              <a:gd name="connsiteX4" fmla="*/ 5613 w 6947510"/>
              <a:gd name="connsiteY4" fmla="*/ 10383006 h 10383006"/>
              <a:gd name="connsiteX0" fmla="*/ 0 w 6953117"/>
              <a:gd name="connsiteY0" fmla="*/ 10388616 h 10388616"/>
              <a:gd name="connsiteX1" fmla="*/ 5607 w 6953117"/>
              <a:gd name="connsiteY1" fmla="*/ 0 h 10388616"/>
              <a:gd name="connsiteX2" fmla="*/ 6953117 w 6953117"/>
              <a:gd name="connsiteY2" fmla="*/ 7244821 h 10388616"/>
              <a:gd name="connsiteX3" fmla="*/ 6933463 w 6953117"/>
              <a:gd name="connsiteY3" fmla="*/ 10370132 h 10388616"/>
              <a:gd name="connsiteX4" fmla="*/ 0 w 6953117"/>
              <a:gd name="connsiteY4" fmla="*/ 10388616 h 10388616"/>
              <a:gd name="connsiteX0" fmla="*/ 0 w 6953117"/>
              <a:gd name="connsiteY0" fmla="*/ 10388616 h 10392713"/>
              <a:gd name="connsiteX1" fmla="*/ 5607 w 6953117"/>
              <a:gd name="connsiteY1" fmla="*/ 0 h 10392713"/>
              <a:gd name="connsiteX2" fmla="*/ 6953117 w 6953117"/>
              <a:gd name="connsiteY2" fmla="*/ 7244821 h 10392713"/>
              <a:gd name="connsiteX3" fmla="*/ 6944755 w 6953117"/>
              <a:gd name="connsiteY3" fmla="*/ 10392713 h 10392713"/>
              <a:gd name="connsiteX4" fmla="*/ 0 w 6953117"/>
              <a:gd name="connsiteY4" fmla="*/ 10388616 h 1039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117" h="10392713">
                <a:moveTo>
                  <a:pt x="0" y="10388616"/>
                </a:moveTo>
                <a:cubicBezTo>
                  <a:pt x="-1" y="7215925"/>
                  <a:pt x="5608" y="3172691"/>
                  <a:pt x="5607" y="0"/>
                </a:cubicBezTo>
                <a:lnTo>
                  <a:pt x="6953117" y="7244821"/>
                </a:lnTo>
                <a:cubicBezTo>
                  <a:pt x="6950028" y="8452845"/>
                  <a:pt x="6947844" y="9184689"/>
                  <a:pt x="6944755" y="10392713"/>
                </a:cubicBezTo>
                <a:lnTo>
                  <a:pt x="0" y="103886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 xmlns:a16="http://schemas.microsoft.com/office/drawing/2014/main" id="{62A18208-670E-1148-A64F-72EC3E6B351F}"/>
              </a:ext>
            </a:extLst>
          </p:cNvPr>
          <p:cNvSpPr>
            <a:spLocks noGrp="1"/>
          </p:cNvSpPr>
          <p:nvPr>
            <p:ph type="ctrTitle" hasCustomPrompt="1"/>
          </p:nvPr>
        </p:nvSpPr>
        <p:spPr>
          <a:xfrm>
            <a:off x="457200" y="2743200"/>
            <a:ext cx="5722310" cy="1595504"/>
          </a:xfrm>
        </p:spPr>
        <p:txBody>
          <a:bodyPr lIns="0" tIns="0" rIns="0" bIns="0" anchor="ctr" anchorCtr="0">
            <a:normAutofit/>
          </a:bodyPr>
          <a:lstStyle>
            <a:lvl1pPr algn="l">
              <a:lnSpc>
                <a:spcPct val="90000"/>
              </a:lnSpc>
              <a:defRPr sz="4800">
                <a:solidFill>
                  <a:schemeClr val="bg1"/>
                </a:solidFill>
                <a:latin typeface="+mj-lt"/>
              </a:defRPr>
            </a:lvl1pPr>
          </a:lstStyle>
          <a:p>
            <a:r>
              <a:rPr lang="en-US" dirty="0"/>
              <a:t>Click to edit </a:t>
            </a:r>
            <a:r>
              <a:rPr lang="en-US" dirty="0" smtClean="0"/>
              <a:t>section style</a:t>
            </a:r>
            <a:endParaRPr lang="en-US" dirty="0"/>
          </a:p>
        </p:txBody>
      </p:sp>
      <p:pic>
        <p:nvPicPr>
          <p:cNvPr id="16" name="Picture 15">
            <a:extLst>
              <a:ext uri="{FF2B5EF4-FFF2-40B4-BE49-F238E27FC236}">
                <a16:creationId xmlns="" xmlns:a16="http://schemas.microsoft.com/office/drawing/2014/main" id="{573B7C2B-E55B-0947-8CA7-6B450DCDC5C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46514" y="521548"/>
            <a:ext cx="2186260" cy="536401"/>
          </a:xfrm>
          <a:prstGeom prst="rect">
            <a:avLst/>
          </a:prstGeom>
        </p:spPr>
      </p:pic>
      <p:sp>
        <p:nvSpPr>
          <p:cNvPr id="17" name="Picture Placeholder 5">
            <a:extLst>
              <a:ext uri="{FF2B5EF4-FFF2-40B4-BE49-F238E27FC236}">
                <a16:creationId xmlns="" xmlns:a16="http://schemas.microsoft.com/office/drawing/2014/main" id="{2DCA8348-BEE8-8947-840A-422E4FD18CDB}"/>
              </a:ext>
            </a:extLst>
          </p:cNvPr>
          <p:cNvSpPr>
            <a:spLocks noGrp="1"/>
          </p:cNvSpPr>
          <p:nvPr>
            <p:ph type="pic" sz="quarter" idx="14"/>
          </p:nvPr>
        </p:nvSpPr>
        <p:spPr>
          <a:xfrm>
            <a:off x="3052089" y="521548"/>
            <a:ext cx="1964545" cy="536401"/>
          </a:xfrm>
        </p:spPr>
        <p:txBody>
          <a:bodyPr anchor="ctr">
            <a:normAutofit/>
          </a:bodyPr>
          <a:lstStyle>
            <a:lvl1pPr marL="0" indent="0" algn="ctr">
              <a:buFontTx/>
              <a:buNone/>
              <a:defRPr sz="1400">
                <a:solidFill>
                  <a:schemeClr val="bg1"/>
                </a:solidFill>
              </a:defRPr>
            </a:lvl1pPr>
          </a:lstStyle>
          <a:p>
            <a:r>
              <a:rPr lang="en-US" smtClean="0"/>
              <a:t>Click icon to add picture</a:t>
            </a:r>
            <a:endParaRPr lang="en-US" dirty="0"/>
          </a:p>
        </p:txBody>
      </p:sp>
      <p:sp>
        <p:nvSpPr>
          <p:cNvPr id="18" name="Picture Placeholder 5">
            <a:extLst>
              <a:ext uri="{FF2B5EF4-FFF2-40B4-BE49-F238E27FC236}">
                <a16:creationId xmlns="" xmlns:a16="http://schemas.microsoft.com/office/drawing/2014/main" id="{031BF40E-E463-3D48-804A-3F217425AFC3}"/>
              </a:ext>
            </a:extLst>
          </p:cNvPr>
          <p:cNvSpPr>
            <a:spLocks noGrp="1"/>
          </p:cNvSpPr>
          <p:nvPr>
            <p:ph type="pic" sz="quarter" idx="15"/>
          </p:nvPr>
        </p:nvSpPr>
        <p:spPr>
          <a:xfrm>
            <a:off x="5435946" y="521548"/>
            <a:ext cx="1964545" cy="536401"/>
          </a:xfrm>
        </p:spPr>
        <p:txBody>
          <a:bodyPr anchor="ctr">
            <a:normAutofit/>
          </a:bodyPr>
          <a:lstStyle>
            <a:lvl1pPr marL="0" indent="0" algn="ctr">
              <a:buFontTx/>
              <a:buNone/>
              <a:defRPr sz="1400">
                <a:solidFill>
                  <a:schemeClr val="bg1"/>
                </a:solidFill>
              </a:defRPr>
            </a:lvl1pPr>
          </a:lstStyle>
          <a:p>
            <a:r>
              <a:rPr lang="en-US" smtClean="0"/>
              <a:t>Click icon to add picture</a:t>
            </a:r>
            <a:endParaRPr lang="en-US" dirty="0"/>
          </a:p>
        </p:txBody>
      </p:sp>
      <p:sp>
        <p:nvSpPr>
          <p:cNvPr id="20" name="Right Triangle 19">
            <a:extLst>
              <a:ext uri="{FF2B5EF4-FFF2-40B4-BE49-F238E27FC236}">
                <a16:creationId xmlns="" xmlns:a16="http://schemas.microsoft.com/office/drawing/2014/main" id="{B2F54DD2-53DD-E94B-AE46-D4AE86E668E3}"/>
              </a:ext>
            </a:extLst>
          </p:cNvPr>
          <p:cNvSpPr/>
          <p:nvPr userDrawn="1"/>
        </p:nvSpPr>
        <p:spPr>
          <a:xfrm rot="16200000">
            <a:off x="10375600" y="5034086"/>
            <a:ext cx="1787236" cy="1860589"/>
          </a:xfrm>
          <a:prstGeom prst="rtTriangl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a:xfrm>
            <a:off x="9987280" y="2205082"/>
            <a:ext cx="2081507" cy="307777"/>
          </a:xfrm>
          <a:prstGeom prst="rect">
            <a:avLst/>
          </a:prstGeom>
        </p:spPr>
        <p:txBody>
          <a:bodyPr wrap="square">
            <a:spAutoFit/>
          </a:bodyPr>
          <a:lstStyle/>
          <a:p>
            <a:pPr algn="ctr"/>
            <a:r>
              <a:rPr lang="en-US" sz="1400" dirty="0" smtClean="0"/>
              <a:t>Unintended</a:t>
            </a:r>
            <a:r>
              <a:rPr lang="en-US" sz="1400" baseline="0" dirty="0" smtClean="0"/>
              <a:t> pregnancy</a:t>
            </a:r>
            <a:endParaRPr lang="en-US" sz="1400" dirty="0"/>
          </a:p>
        </p:txBody>
      </p:sp>
      <p:sp>
        <p:nvSpPr>
          <p:cNvPr id="26" name="Rectangle 25"/>
          <p:cNvSpPr/>
          <p:nvPr userDrawn="1"/>
        </p:nvSpPr>
        <p:spPr>
          <a:xfrm>
            <a:off x="7435807" y="4517195"/>
            <a:ext cx="2808673" cy="307777"/>
          </a:xfrm>
          <a:prstGeom prst="rect">
            <a:avLst/>
          </a:prstGeom>
        </p:spPr>
        <p:txBody>
          <a:bodyPr wrap="square">
            <a:spAutoFit/>
          </a:bodyPr>
          <a:lstStyle/>
          <a:p>
            <a:pPr algn="ctr"/>
            <a:r>
              <a:rPr lang="en-US" sz="1400" b="1" dirty="0" smtClean="0"/>
              <a:t>N</a:t>
            </a:r>
            <a:r>
              <a:rPr lang="en-US" sz="1400" dirty="0" smtClean="0"/>
              <a:t>eonatal</a:t>
            </a:r>
            <a:r>
              <a:rPr lang="en-US" sz="1400" baseline="0" dirty="0" smtClean="0"/>
              <a:t> </a:t>
            </a:r>
            <a:r>
              <a:rPr lang="en-US" sz="1400" b="1" baseline="0" dirty="0" smtClean="0"/>
              <a:t>A</a:t>
            </a:r>
            <a:r>
              <a:rPr lang="en-US" sz="1400" baseline="0" dirty="0" smtClean="0"/>
              <a:t>bstinence </a:t>
            </a:r>
            <a:r>
              <a:rPr lang="en-US" sz="1400" b="1" baseline="0" dirty="0" smtClean="0"/>
              <a:t>S</a:t>
            </a:r>
            <a:r>
              <a:rPr lang="en-US" sz="1400" baseline="0" dirty="0" smtClean="0"/>
              <a:t>yndrome</a:t>
            </a:r>
            <a:endParaRPr lang="en-US" sz="1400" dirty="0"/>
          </a:p>
        </p:txBody>
      </p:sp>
      <p:sp>
        <p:nvSpPr>
          <p:cNvPr id="27" name="Rectangle 26"/>
          <p:cNvSpPr/>
          <p:nvPr userDrawn="1"/>
        </p:nvSpPr>
        <p:spPr>
          <a:xfrm>
            <a:off x="5780536" y="6550222"/>
            <a:ext cx="1090363" cy="307777"/>
          </a:xfrm>
          <a:prstGeom prst="rect">
            <a:avLst/>
          </a:prstGeom>
        </p:spPr>
        <p:txBody>
          <a:bodyPr wrap="square">
            <a:spAutoFit/>
          </a:bodyPr>
          <a:lstStyle/>
          <a:p>
            <a:pPr algn="ctr"/>
            <a:r>
              <a:rPr lang="en-US" sz="1400" dirty="0" smtClean="0"/>
              <a:t>Foster care</a:t>
            </a:r>
            <a:endParaRPr lang="en-US" sz="1400" dirty="0"/>
          </a:p>
        </p:txBody>
      </p:sp>
    </p:spTree>
    <p:extLst>
      <p:ext uri="{BB962C8B-B14F-4D97-AF65-F5344CB8AC3E}">
        <p14:creationId xmlns:p14="http://schemas.microsoft.com/office/powerpoint/2010/main" val="155913561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Quote 508">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E6B1B831-2DC1-F64A-9242-892919EB2A9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25A32D1-C2BD-B54F-8CE3-ED24D004416E}"/>
              </a:ext>
            </a:extLst>
          </p:cNvPr>
          <p:cNvSpPr>
            <a:spLocks noGrp="1"/>
          </p:cNvSpPr>
          <p:nvPr>
            <p:ph type="ctrTitle" hasCustomPrompt="1"/>
          </p:nvPr>
        </p:nvSpPr>
        <p:spPr>
          <a:xfrm>
            <a:off x="457200" y="1276370"/>
            <a:ext cx="11145093" cy="4305260"/>
          </a:xfrm>
        </p:spPr>
        <p:txBody>
          <a:bodyPr lIns="0" tIns="0" rIns="0" bIns="0" anchor="ctr" anchorCtr="0">
            <a:normAutofit/>
          </a:bodyPr>
          <a:lstStyle>
            <a:lvl1pPr algn="l">
              <a:lnSpc>
                <a:spcPct val="90000"/>
              </a:lnSpc>
              <a:defRPr sz="4800">
                <a:solidFill>
                  <a:schemeClr val="bg1"/>
                </a:solidFill>
                <a:latin typeface="+mn-lt"/>
              </a:defRPr>
            </a:lvl1pPr>
          </a:lstStyle>
          <a:p>
            <a:r>
              <a:rPr lang="en-US" dirty="0"/>
              <a:t>Click to edit </a:t>
            </a:r>
            <a:r>
              <a:rPr lang="en-US" dirty="0" smtClean="0"/>
              <a:t>quote</a:t>
            </a:r>
            <a:endParaRPr lang="en-US" dirty="0"/>
          </a:p>
        </p:txBody>
      </p:sp>
      <p:sp>
        <p:nvSpPr>
          <p:cNvPr id="15" name="Right Triangle 14">
            <a:extLst>
              <a:ext uri="{FF2B5EF4-FFF2-40B4-BE49-F238E27FC236}">
                <a16:creationId xmlns="" xmlns:a16="http://schemas.microsoft.com/office/drawing/2014/main" id="{72C90E20-1603-CD4B-8F38-B66B4DC4C633}"/>
              </a:ext>
            </a:extLst>
          </p:cNvPr>
          <p:cNvSpPr/>
          <p:nvPr userDrawn="1"/>
        </p:nvSpPr>
        <p:spPr>
          <a:xfrm rot="16200000">
            <a:off x="10375600" y="5034086"/>
            <a:ext cx="1787236" cy="1860589"/>
          </a:xfrm>
          <a:prstGeom prst="rtTriangl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 xmlns:a16="http://schemas.microsoft.com/office/drawing/2014/main" id="{16A9CC15-F944-3B4C-BF2E-16D71F20FC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16033" y="521548"/>
            <a:ext cx="2186260" cy="536401"/>
          </a:xfrm>
          <a:prstGeom prst="rect">
            <a:avLst/>
          </a:prstGeom>
        </p:spPr>
      </p:pic>
      <p:sp>
        <p:nvSpPr>
          <p:cNvPr id="19" name="Right Triangle 18">
            <a:extLst>
              <a:ext uri="{FF2B5EF4-FFF2-40B4-BE49-F238E27FC236}">
                <a16:creationId xmlns="" xmlns:a16="http://schemas.microsoft.com/office/drawing/2014/main" id="{62FB3262-5E9C-4D4A-8DBF-0B17E4C80893}"/>
              </a:ext>
            </a:extLst>
          </p:cNvPr>
          <p:cNvSpPr/>
          <p:nvPr userDrawn="1"/>
        </p:nvSpPr>
        <p:spPr>
          <a:xfrm rot="5400000">
            <a:off x="12129" y="-34163"/>
            <a:ext cx="1127885" cy="117417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147001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ext-one column bullets-triangle">
    <p:spTree>
      <p:nvGrpSpPr>
        <p:cNvPr id="1" name=""/>
        <p:cNvGrpSpPr/>
        <p:nvPr/>
      </p:nvGrpSpPr>
      <p:grpSpPr>
        <a:xfrm>
          <a:off x="0" y="0"/>
          <a:ext cx="0" cy="0"/>
          <a:chOff x="0" y="0"/>
          <a:chExt cx="0" cy="0"/>
        </a:xfrm>
      </p:grpSpPr>
      <p:sp>
        <p:nvSpPr>
          <p:cNvPr id="6" name="Slide Number Placeholder 6">
            <a:extLst>
              <a:ext uri="{FF2B5EF4-FFF2-40B4-BE49-F238E27FC236}">
                <a16:creationId xmlns="" xmlns:a16="http://schemas.microsoft.com/office/drawing/2014/main" id="{AEAC85E0-07B5-5E42-942C-BD102F47B254}"/>
              </a:ext>
            </a:extLst>
          </p:cNvPr>
          <p:cNvSpPr txBox="1">
            <a:spLocks/>
          </p:cNvSpPr>
          <p:nvPr userDrawn="1"/>
        </p:nvSpPr>
        <p:spPr>
          <a:xfrm>
            <a:off x="11250088" y="6176962"/>
            <a:ext cx="522185" cy="681038"/>
          </a:xfrm>
          <a:prstGeom prst="rect">
            <a:avLst/>
          </a:prstGeom>
          <a:noFill/>
        </p:spPr>
        <p:txBody>
          <a:bodyPr vert="horz" lIns="0" tIns="0" rIns="0" bIns="0" rtlCol="0" anchor="ctr" anchorCtr="0"/>
          <a:lstStyle>
            <a:defPPr>
              <a:defRPr lang="en-US"/>
            </a:defPPr>
            <a:lvl1pPr marL="0" algn="r" defTabSz="914400" rtl="0" eaLnBrk="1" latinLnBrk="0" hangingPunct="1">
              <a:defRPr sz="1200" b="0" i="0" kern="1200">
                <a:solidFill>
                  <a:schemeClr val="accent3"/>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EEE945-25E9-43B9-9C6C-0282C28442A7}" type="slidenum">
              <a:rPr lang="en-US" smtClean="0"/>
              <a:pPr/>
              <a:t>‹#›</a:t>
            </a:fld>
            <a:endParaRPr lang="en-US"/>
          </a:p>
        </p:txBody>
      </p:sp>
      <p:pic>
        <p:nvPicPr>
          <p:cNvPr id="7" name="Picture 6">
            <a:extLst>
              <a:ext uri="{FF2B5EF4-FFF2-40B4-BE49-F238E27FC236}">
                <a16:creationId xmlns="" xmlns:a16="http://schemas.microsoft.com/office/drawing/2014/main" id="{7945DCE1-DE0A-A940-8763-4751C70359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cxnSp>
        <p:nvCxnSpPr>
          <p:cNvPr id="8" name="Straight Connector 7">
            <a:extLst>
              <a:ext uri="{FF2B5EF4-FFF2-40B4-BE49-F238E27FC236}">
                <a16:creationId xmlns="" xmlns:a16="http://schemas.microsoft.com/office/drawing/2014/main" id="{DF9E7947-8A01-F446-8FAD-9B05AE401874}"/>
              </a:ext>
            </a:extLst>
          </p:cNvPr>
          <p:cNvCxnSpPr>
            <a:cxnSpLocks/>
          </p:cNvCxnSpPr>
          <p:nvPr userDrawn="1"/>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ight Triangle 8">
            <a:extLst>
              <a:ext uri="{FF2B5EF4-FFF2-40B4-BE49-F238E27FC236}">
                <a16:creationId xmlns="" xmlns:a16="http://schemas.microsoft.com/office/drawing/2014/main" id="{4E3D3A96-1DFD-A840-B607-DEA5DF396B92}"/>
              </a:ext>
            </a:extLst>
          </p:cNvPr>
          <p:cNvSpPr/>
          <p:nvPr userDrawn="1"/>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1"/>
          <p:cNvSpPr>
            <a:spLocks noGrp="1"/>
          </p:cNvSpPr>
          <p:nvPr>
            <p:ph type="body" sz="quarter" idx="11" hasCustomPrompt="1"/>
          </p:nvPr>
        </p:nvSpPr>
        <p:spPr>
          <a:xfrm>
            <a:off x="838200" y="1884784"/>
            <a:ext cx="10515602" cy="4135015"/>
          </a:xfrm>
          <a:ln>
            <a:noFill/>
          </a:ln>
        </p:spPr>
        <p:txBody>
          <a:bodyPr/>
          <a:lstStyle>
            <a:lvl1pPr marL="0" indent="0">
              <a:spcBef>
                <a:spcPts val="1000"/>
              </a:spcBef>
              <a:spcAft>
                <a:spcPts val="600"/>
              </a:spcAft>
              <a:buClr>
                <a:srgbClr val="10335A"/>
              </a:buClr>
              <a:buSzPct val="115000"/>
              <a:buNone/>
              <a:defRPr sz="2400" b="1">
                <a:solidFill>
                  <a:srgbClr val="046B5C"/>
                </a:solidFill>
                <a:latin typeface="+mj-lt"/>
                <a:cs typeface="Arial Bold" pitchFamily="34" charset="0"/>
              </a:defRPr>
            </a:lvl1pPr>
            <a:lvl2pPr marL="288925" indent="-284163">
              <a:spcBef>
                <a:spcPts val="600"/>
              </a:spcBef>
              <a:spcAft>
                <a:spcPts val="600"/>
              </a:spcAft>
              <a:buClr>
                <a:srgbClr val="10335B"/>
              </a:buClr>
              <a:buSzPct val="115000"/>
              <a:defRPr sz="2000" b="1">
                <a:solidFill>
                  <a:srgbClr val="046B5C"/>
                </a:solidFill>
                <a:latin typeface="+mj-lt"/>
                <a:cs typeface="Arial Bold" pitchFamily="34" charset="0"/>
              </a:defRPr>
            </a:lvl2pPr>
            <a:lvl3pPr marL="690563" indent="-346075">
              <a:spcBef>
                <a:spcPts val="600"/>
              </a:spcBef>
              <a:spcAft>
                <a:spcPts val="600"/>
              </a:spcAft>
              <a:buClr>
                <a:srgbClr val="046B5C"/>
              </a:buClr>
              <a:buFont typeface="Arial" panose="020B0604020202020204" pitchFamily="34" charset="0"/>
              <a:buChar char="−"/>
              <a:defRPr sz="1800">
                <a:solidFill>
                  <a:srgbClr val="046B5C"/>
                </a:solidFill>
                <a:latin typeface="+mn-lt"/>
              </a:defRPr>
            </a:lvl3pPr>
            <a:lvl4pPr marL="1082675" indent="-336550">
              <a:spcBef>
                <a:spcPts val="300"/>
              </a:spcBef>
              <a:spcAft>
                <a:spcPts val="300"/>
              </a:spcAft>
              <a:buClr>
                <a:srgbClr val="046B5C"/>
              </a:buClr>
              <a:buSzPct val="110000"/>
              <a:buFont typeface="Arial" panose="020B0604020202020204" pitchFamily="34" charset="0"/>
              <a:buChar char="•"/>
              <a:defRPr sz="1400">
                <a:solidFill>
                  <a:srgbClr val="046B5C"/>
                </a:solidFill>
              </a:defRPr>
            </a:lvl4pPr>
            <a:lvl5pPr marL="1660525" indent="-344488">
              <a:spcBef>
                <a:spcPts val="300"/>
              </a:spcBef>
              <a:defRPr sz="1400"/>
            </a:lvl5pPr>
          </a:lstStyle>
          <a:p>
            <a:pPr lvl="1"/>
            <a:r>
              <a:rPr lang="en-US" dirty="0" smtClean="0"/>
              <a:t>First level</a:t>
            </a:r>
          </a:p>
          <a:p>
            <a:pPr lvl="2"/>
            <a:r>
              <a:rPr lang="en-US" dirty="0" smtClean="0"/>
              <a:t>Second level</a:t>
            </a:r>
          </a:p>
          <a:p>
            <a:pPr lvl="3"/>
            <a:r>
              <a:rPr lang="en-US" dirty="0" smtClean="0"/>
              <a:t>Third Level</a:t>
            </a:r>
          </a:p>
          <a:p>
            <a:pPr lvl="3"/>
            <a:endParaRPr lang="en-US" dirty="0" smtClean="0"/>
          </a:p>
        </p:txBody>
      </p:sp>
      <p:sp>
        <p:nvSpPr>
          <p:cNvPr id="11" name="Title 1">
            <a:extLst>
              <a:ext uri="{FF2B5EF4-FFF2-40B4-BE49-F238E27FC236}">
                <a16:creationId xmlns="" xmlns:a16="http://schemas.microsoft.com/office/drawing/2014/main" id="{9D694463-EA68-0A4D-BB10-B2B538C7A9BF}"/>
              </a:ext>
            </a:extLst>
          </p:cNvPr>
          <p:cNvSpPr>
            <a:spLocks noGrp="1"/>
          </p:cNvSpPr>
          <p:nvPr>
            <p:ph type="title"/>
          </p:nvPr>
        </p:nvSpPr>
        <p:spPr>
          <a:xfrm>
            <a:off x="1174177" y="199151"/>
            <a:ext cx="10515602" cy="1307184"/>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4248831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wo Content-Left Image bar">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AB767AB5-117C-3541-B9B6-BB16A282D9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68"/>
            <a:ext cx="2628902" cy="6860768"/>
          </a:xfrm>
          <a:prstGeom prst="rect">
            <a:avLst/>
          </a:prstGeom>
        </p:spPr>
      </p:pic>
      <p:sp>
        <p:nvSpPr>
          <p:cNvPr id="2" name="Title 1">
            <a:extLst>
              <a:ext uri="{FF2B5EF4-FFF2-40B4-BE49-F238E27FC236}">
                <a16:creationId xmlns="" xmlns:a16="http://schemas.microsoft.com/office/drawing/2014/main" id="{9D694463-EA68-0A4D-BB10-B2B538C7A9BF}"/>
              </a:ext>
            </a:extLst>
          </p:cNvPr>
          <p:cNvSpPr>
            <a:spLocks noGrp="1"/>
          </p:cNvSpPr>
          <p:nvPr>
            <p:ph type="title"/>
          </p:nvPr>
        </p:nvSpPr>
        <p:spPr>
          <a:xfrm>
            <a:off x="3259281" y="365124"/>
            <a:ext cx="8512991" cy="1321477"/>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CC03381C-DB08-664F-954F-727FD0CBE14B}"/>
              </a:ext>
            </a:extLst>
          </p:cNvPr>
          <p:cNvSpPr>
            <a:spLocks noGrp="1"/>
          </p:cNvSpPr>
          <p:nvPr>
            <p:ph sz="half" idx="1"/>
          </p:nvPr>
        </p:nvSpPr>
        <p:spPr>
          <a:xfrm>
            <a:off x="3259282" y="1821539"/>
            <a:ext cx="8512991" cy="4154580"/>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ight Triangle 9">
            <a:extLst>
              <a:ext uri="{FF2B5EF4-FFF2-40B4-BE49-F238E27FC236}">
                <a16:creationId xmlns="" xmlns:a16="http://schemas.microsoft.com/office/drawing/2014/main" id="{73C7385A-C3AB-4048-B445-9CCEA3BE26B5}"/>
              </a:ext>
            </a:extLst>
          </p:cNvPr>
          <p:cNvSpPr/>
          <p:nvPr userDrawn="1"/>
        </p:nvSpPr>
        <p:spPr>
          <a:xfrm rot="16200000">
            <a:off x="804989" y="5045103"/>
            <a:ext cx="1787236" cy="1860589"/>
          </a:xfrm>
          <a:prstGeom prst="r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 xmlns:a16="http://schemas.microsoft.com/office/drawing/2014/main" id="{95E04E22-0A8B-9E4F-B110-8614D9B13398}"/>
              </a:ext>
            </a:extLst>
          </p:cNvPr>
          <p:cNvSpPr/>
          <p:nvPr userDrawn="1"/>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4">
            <a:extLst>
              <a:ext uri="{FF2B5EF4-FFF2-40B4-BE49-F238E27FC236}">
                <a16:creationId xmlns="" xmlns:a16="http://schemas.microsoft.com/office/drawing/2014/main" id="{F29D74DC-A37B-4D41-9CAB-E61E91A6FDA4}"/>
              </a:ext>
            </a:extLst>
          </p:cNvPr>
          <p:cNvSpPr>
            <a:spLocks noGrp="1"/>
          </p:cNvSpPr>
          <p:nvPr>
            <p:ph type="sldNum" sz="quarter" idx="12"/>
          </p:nvPr>
        </p:nvSpPr>
        <p:spPr>
          <a:xfrm>
            <a:off x="11250089" y="6176962"/>
            <a:ext cx="522185" cy="681038"/>
          </a:xfrm>
        </p:spPr>
        <p:txBody>
          <a:bodyPr lIns="0" tIns="0" rIns="0" bIns="0"/>
          <a:lstStyle>
            <a:lvl1pPr algn="r">
              <a:defRPr>
                <a:solidFill>
                  <a:schemeClr val="accent3"/>
                </a:solidFill>
              </a:defRPr>
            </a:lvl1pPr>
          </a:lstStyle>
          <a:p>
            <a:fld id="{0A1F2A9D-2A20-154F-9C67-DD19750049F0}" type="slidenum">
              <a:rPr lang="en-US" smtClean="0"/>
              <a:pPr/>
              <a:t>‹#›</a:t>
            </a:fld>
            <a:endParaRPr lang="en-US" dirty="0"/>
          </a:p>
        </p:txBody>
      </p:sp>
      <p:cxnSp>
        <p:nvCxnSpPr>
          <p:cNvPr id="17" name="Straight Connector 16">
            <a:extLst>
              <a:ext uri="{FF2B5EF4-FFF2-40B4-BE49-F238E27FC236}">
                <a16:creationId xmlns="" xmlns:a16="http://schemas.microsoft.com/office/drawing/2014/main" id="{57351DCA-2F72-7B49-84EF-95460BE7F4C3}"/>
              </a:ext>
            </a:extLst>
          </p:cNvPr>
          <p:cNvCxnSpPr>
            <a:cxnSpLocks/>
          </p:cNvCxnSpPr>
          <p:nvPr userDrawn="1"/>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257E1733-FD2A-AD41-8AC2-B837F6CACDA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9281" y="6165347"/>
            <a:ext cx="1636288" cy="401464"/>
          </a:xfrm>
          <a:prstGeom prst="rect">
            <a:avLst/>
          </a:prstGeom>
        </p:spPr>
      </p:pic>
    </p:spTree>
    <p:extLst>
      <p:ext uri="{BB962C8B-B14F-4D97-AF65-F5344CB8AC3E}">
        <p14:creationId xmlns:p14="http://schemas.microsoft.com/office/powerpoint/2010/main" val="242098055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wo Content Left Image bar">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55FAEF7D-E490-4C4E-97D3-00697179BE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478"/>
            <a:ext cx="2628902" cy="6856522"/>
          </a:xfrm>
          <a:prstGeom prst="rect">
            <a:avLst/>
          </a:prstGeom>
        </p:spPr>
      </p:pic>
      <p:sp>
        <p:nvSpPr>
          <p:cNvPr id="2" name="Title 1">
            <a:extLst>
              <a:ext uri="{FF2B5EF4-FFF2-40B4-BE49-F238E27FC236}">
                <a16:creationId xmlns="" xmlns:a16="http://schemas.microsoft.com/office/drawing/2014/main" id="{9D694463-EA68-0A4D-BB10-B2B538C7A9BF}"/>
              </a:ext>
            </a:extLst>
          </p:cNvPr>
          <p:cNvSpPr>
            <a:spLocks noGrp="1"/>
          </p:cNvSpPr>
          <p:nvPr>
            <p:ph type="title"/>
          </p:nvPr>
        </p:nvSpPr>
        <p:spPr>
          <a:xfrm>
            <a:off x="3259281" y="365124"/>
            <a:ext cx="8512991" cy="1321477"/>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CC03381C-DB08-664F-954F-727FD0CBE14B}"/>
              </a:ext>
            </a:extLst>
          </p:cNvPr>
          <p:cNvSpPr>
            <a:spLocks noGrp="1"/>
          </p:cNvSpPr>
          <p:nvPr>
            <p:ph sz="half" idx="1"/>
          </p:nvPr>
        </p:nvSpPr>
        <p:spPr>
          <a:xfrm>
            <a:off x="3259282" y="1821539"/>
            <a:ext cx="8512991" cy="4154580"/>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ight Triangle 9">
            <a:extLst>
              <a:ext uri="{FF2B5EF4-FFF2-40B4-BE49-F238E27FC236}">
                <a16:creationId xmlns="" xmlns:a16="http://schemas.microsoft.com/office/drawing/2014/main" id="{73C7385A-C3AB-4048-B445-9CCEA3BE26B5}"/>
              </a:ext>
            </a:extLst>
          </p:cNvPr>
          <p:cNvSpPr/>
          <p:nvPr userDrawn="1"/>
        </p:nvSpPr>
        <p:spPr>
          <a:xfrm rot="16200000">
            <a:off x="804989" y="5045103"/>
            <a:ext cx="1787236" cy="1860589"/>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 xmlns:a16="http://schemas.microsoft.com/office/drawing/2014/main" id="{95E04E22-0A8B-9E4F-B110-8614D9B13398}"/>
              </a:ext>
            </a:extLst>
          </p:cNvPr>
          <p:cNvSpPr/>
          <p:nvPr userDrawn="1"/>
        </p:nvSpPr>
        <p:spPr>
          <a:xfrm rot="5400000">
            <a:off x="23146" y="-23146"/>
            <a:ext cx="1127885" cy="1174176"/>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4">
            <a:extLst>
              <a:ext uri="{FF2B5EF4-FFF2-40B4-BE49-F238E27FC236}">
                <a16:creationId xmlns="" xmlns:a16="http://schemas.microsoft.com/office/drawing/2014/main" id="{379A3CDA-7E2A-AE45-B783-1A24FB12DE3C}"/>
              </a:ext>
            </a:extLst>
          </p:cNvPr>
          <p:cNvSpPr>
            <a:spLocks noGrp="1"/>
          </p:cNvSpPr>
          <p:nvPr>
            <p:ph type="sldNum" sz="quarter" idx="12"/>
          </p:nvPr>
        </p:nvSpPr>
        <p:spPr>
          <a:xfrm>
            <a:off x="11250089" y="6176962"/>
            <a:ext cx="522185" cy="681038"/>
          </a:xfrm>
        </p:spPr>
        <p:txBody>
          <a:bodyPr lIns="0" tIns="0" rIns="0" bIns="0"/>
          <a:lstStyle>
            <a:lvl1pPr algn="r">
              <a:defRPr>
                <a:solidFill>
                  <a:schemeClr val="accent3"/>
                </a:solidFill>
              </a:defRPr>
            </a:lvl1pPr>
          </a:lstStyle>
          <a:p>
            <a:fld id="{0A1F2A9D-2A20-154F-9C67-DD19750049F0}" type="slidenum">
              <a:rPr lang="en-US" smtClean="0"/>
              <a:pPr/>
              <a:t>‹#›</a:t>
            </a:fld>
            <a:endParaRPr lang="en-US" dirty="0"/>
          </a:p>
        </p:txBody>
      </p:sp>
      <p:cxnSp>
        <p:nvCxnSpPr>
          <p:cNvPr id="15" name="Straight Connector 14">
            <a:extLst>
              <a:ext uri="{FF2B5EF4-FFF2-40B4-BE49-F238E27FC236}">
                <a16:creationId xmlns="" xmlns:a16="http://schemas.microsoft.com/office/drawing/2014/main" id="{B4440925-244B-7F4F-AE96-C14D517E6010}"/>
              </a:ext>
            </a:extLst>
          </p:cNvPr>
          <p:cNvCxnSpPr>
            <a:cxnSpLocks/>
          </p:cNvCxnSpPr>
          <p:nvPr userDrawn="1"/>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 xmlns:a16="http://schemas.microsoft.com/office/drawing/2014/main" id="{7E1B531E-8B76-B141-97A0-E194D4641E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9281" y="6165347"/>
            <a:ext cx="1636288" cy="401464"/>
          </a:xfrm>
          <a:prstGeom prst="rect">
            <a:avLst/>
          </a:prstGeom>
        </p:spPr>
      </p:pic>
    </p:spTree>
    <p:extLst>
      <p:ext uri="{BB962C8B-B14F-4D97-AF65-F5344CB8AC3E}">
        <p14:creationId xmlns:p14="http://schemas.microsoft.com/office/powerpoint/2010/main" val="2324425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0811B791-CCEB-7641-A86D-D82F554C27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220919" cy="6857999"/>
          </a:xfrm>
          <a:prstGeom prst="rect">
            <a:avLst/>
          </a:prstGeom>
        </p:spPr>
      </p:pic>
      <p:sp>
        <p:nvSpPr>
          <p:cNvPr id="9" name="Rectangle 8">
            <a:extLst>
              <a:ext uri="{FF2B5EF4-FFF2-40B4-BE49-F238E27FC236}">
                <a16:creationId xmlns:a16="http://schemas.microsoft.com/office/drawing/2014/main" xmlns="" id="{F8670CA6-A1B7-8042-B099-8B72914CA4C3}"/>
              </a:ext>
            </a:extLst>
          </p:cNvPr>
          <p:cNvSpPr/>
          <p:nvPr/>
        </p:nvSpPr>
        <p:spPr>
          <a:xfrm>
            <a:off x="-35926" y="0"/>
            <a:ext cx="695627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5A32D1-C2BD-B54F-8CE3-ED24D004416E}"/>
              </a:ext>
            </a:extLst>
          </p:cNvPr>
          <p:cNvSpPr>
            <a:spLocks noGrp="1"/>
          </p:cNvSpPr>
          <p:nvPr>
            <p:ph type="ctrTitle"/>
          </p:nvPr>
        </p:nvSpPr>
        <p:spPr>
          <a:xfrm>
            <a:off x="457200" y="1828800"/>
            <a:ext cx="5722310" cy="1595504"/>
          </a:xfrm>
        </p:spPr>
        <p:txBody>
          <a:bodyPr lIns="0" tIns="0" rIns="0" bIns="0" anchor="b" anchorCtr="0">
            <a:normAutofit/>
          </a:bodyPr>
          <a:lstStyle>
            <a:lvl1pPr algn="l">
              <a:lnSpc>
                <a:spcPct val="90000"/>
              </a:lnSpc>
              <a:defRPr sz="4800">
                <a:solidFill>
                  <a:schemeClr val="accent1"/>
                </a:solidFill>
                <a:latin typeface="+mj-lt"/>
              </a:defRPr>
            </a:lvl1pPr>
          </a:lstStyle>
          <a:p>
            <a:r>
              <a:rPr lang="en-US" smtClean="0"/>
              <a:t>Click to edit Master title style</a:t>
            </a:r>
            <a:endParaRPr lang="en-US" dirty="0"/>
          </a:p>
        </p:txBody>
      </p:sp>
      <p:pic>
        <p:nvPicPr>
          <p:cNvPr id="18" name="Picture 17">
            <a:extLst>
              <a:ext uri="{FF2B5EF4-FFF2-40B4-BE49-F238E27FC236}">
                <a16:creationId xmlns:a16="http://schemas.microsoft.com/office/drawing/2014/main" xmlns="" id="{DCB53686-494E-8948-9927-680C0C6FD9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521548"/>
            <a:ext cx="2186265" cy="536401"/>
          </a:xfrm>
          <a:prstGeom prst="rect">
            <a:avLst/>
          </a:prstGeom>
        </p:spPr>
      </p:pic>
      <p:sp>
        <p:nvSpPr>
          <p:cNvPr id="19" name="Picture Placeholder 5">
            <a:extLst>
              <a:ext uri="{FF2B5EF4-FFF2-40B4-BE49-F238E27FC236}">
                <a16:creationId xmlns:a16="http://schemas.microsoft.com/office/drawing/2014/main" xmlns="" id="{EFAB9C05-1B26-6347-B730-19C489110349}"/>
              </a:ext>
            </a:extLst>
          </p:cNvPr>
          <p:cNvSpPr>
            <a:spLocks noGrp="1"/>
          </p:cNvSpPr>
          <p:nvPr>
            <p:ph type="pic" sz="quarter" idx="14"/>
          </p:nvPr>
        </p:nvSpPr>
        <p:spPr>
          <a:xfrm>
            <a:off x="3053707" y="521548"/>
            <a:ext cx="1964545" cy="536401"/>
          </a:xfrm>
        </p:spPr>
        <p:txBody>
          <a:bodyPr anchor="ctr">
            <a:normAutofit/>
          </a:bodyPr>
          <a:lstStyle>
            <a:lvl1pPr marL="0" indent="0" algn="ctr">
              <a:buFontTx/>
              <a:buNone/>
              <a:defRPr sz="1400"/>
            </a:lvl1pPr>
          </a:lstStyle>
          <a:p>
            <a:r>
              <a:rPr lang="en-US" smtClean="0"/>
              <a:t>Click icon to add picture</a:t>
            </a:r>
            <a:endParaRPr lang="en-US" dirty="0"/>
          </a:p>
        </p:txBody>
      </p:sp>
      <p:sp>
        <p:nvSpPr>
          <p:cNvPr id="20" name="Right Triangle 19">
            <a:extLst>
              <a:ext uri="{FF2B5EF4-FFF2-40B4-BE49-F238E27FC236}">
                <a16:creationId xmlns:a16="http://schemas.microsoft.com/office/drawing/2014/main" xmlns="" id="{7D440CA4-56C1-7046-8E69-98A9B5478BA9}"/>
              </a:ext>
            </a:extLst>
          </p:cNvPr>
          <p:cNvSpPr/>
          <p:nvPr/>
        </p:nvSpPr>
        <p:spPr>
          <a:xfrm rot="5400000">
            <a:off x="6943489" y="-39919"/>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xmlns="" id="{0BA4BACB-041E-6B46-979D-1F3F13E37379}"/>
              </a:ext>
            </a:extLst>
          </p:cNvPr>
          <p:cNvSpPr>
            <a:spLocks noGrp="1"/>
          </p:cNvSpPr>
          <p:nvPr>
            <p:ph type="subTitle" idx="1" hasCustomPrompt="1"/>
          </p:nvPr>
        </p:nvSpPr>
        <p:spPr>
          <a:xfrm>
            <a:off x="457200" y="3657600"/>
            <a:ext cx="5722310" cy="778222"/>
          </a:xfrm>
        </p:spPr>
        <p:txBody>
          <a:bodyPr lIns="0" tIns="0" rIns="0" bIns="0" anchor="t">
            <a:normAutofit/>
          </a:bodyPr>
          <a:lstStyle>
            <a:lvl1pPr marL="0" indent="0" algn="l">
              <a:lnSpc>
                <a:spcPct val="100000"/>
              </a:lnSpc>
              <a:buNone/>
              <a:defRPr sz="2000" b="1" cap="none"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Content Placeholder 17">
            <a:extLst>
              <a:ext uri="{FF2B5EF4-FFF2-40B4-BE49-F238E27FC236}">
                <a16:creationId xmlns:a16="http://schemas.microsoft.com/office/drawing/2014/main" xmlns="" id="{0274E821-13B7-414E-A93A-3D8EC0AB8879}"/>
              </a:ext>
            </a:extLst>
          </p:cNvPr>
          <p:cNvSpPr>
            <a:spLocks noGrp="1"/>
          </p:cNvSpPr>
          <p:nvPr>
            <p:ph sz="quarter" idx="12" hasCustomPrompt="1"/>
          </p:nvPr>
        </p:nvSpPr>
        <p:spPr>
          <a:xfrm>
            <a:off x="457200" y="5486400"/>
            <a:ext cx="2640012" cy="637795"/>
          </a:xfrm>
        </p:spPr>
        <p:txBody>
          <a:bodyPr lIns="0" tIns="0" rIns="0" bIns="0">
            <a:normAutofit/>
          </a:bodyPr>
          <a:lstStyle>
            <a:lvl1pPr marL="0" indent="0">
              <a:lnSpc>
                <a:spcPct val="100000"/>
              </a:lnSpc>
              <a:buFontTx/>
              <a:buNone/>
              <a:defRPr sz="1600">
                <a:solidFill>
                  <a:schemeClr val="accent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24" name="Content Placeholder 23">
            <a:extLst>
              <a:ext uri="{FF2B5EF4-FFF2-40B4-BE49-F238E27FC236}">
                <a16:creationId xmlns:a16="http://schemas.microsoft.com/office/drawing/2014/main" xmlns="" id="{2374913C-B3BC-7E43-853D-75FE5C194F68}"/>
              </a:ext>
            </a:extLst>
          </p:cNvPr>
          <p:cNvSpPr>
            <a:spLocks noGrp="1"/>
          </p:cNvSpPr>
          <p:nvPr>
            <p:ph sz="quarter" idx="13"/>
          </p:nvPr>
        </p:nvSpPr>
        <p:spPr>
          <a:xfrm>
            <a:off x="457200" y="4572000"/>
            <a:ext cx="2862262" cy="757238"/>
          </a:xfrm>
        </p:spPr>
        <p:txBody>
          <a:bodyPr lIns="0" tIns="0" rIns="0" bIns="0">
            <a:normAutofit/>
          </a:bodyPr>
          <a:lstStyle>
            <a:lvl1pPr marL="0" indent="0">
              <a:buFontTx/>
              <a:buNone/>
              <a:defRPr sz="1800">
                <a:solidFill>
                  <a:schemeClr val="accent1"/>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4" name="Right Triangle 13">
            <a:extLst>
              <a:ext uri="{FF2B5EF4-FFF2-40B4-BE49-F238E27FC236}">
                <a16:creationId xmlns:a16="http://schemas.microsoft.com/office/drawing/2014/main" xmlns="" id="{3B3AE702-0280-C641-A89D-B98E1AF7CB15}"/>
              </a:ext>
            </a:extLst>
          </p:cNvPr>
          <p:cNvSpPr/>
          <p:nvPr/>
        </p:nvSpPr>
        <p:spPr>
          <a:xfrm rot="16200000">
            <a:off x="10049933" y="4726950"/>
            <a:ext cx="2120583" cy="2207618"/>
          </a:xfrm>
          <a:prstGeom prst="r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5813321"/>
      </p:ext>
    </p:extLst>
  </p:cSld>
  <p:clrMapOvr>
    <a:masterClrMapping/>
  </p:clrMapOvr>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AB767AB5-117C-3541-B9B6-BB16A282D9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821540"/>
          </a:xfrm>
          <a:prstGeom prst="rect">
            <a:avLst/>
          </a:prstGeom>
        </p:spPr>
      </p:pic>
      <p:sp>
        <p:nvSpPr>
          <p:cNvPr id="2" name="Title 1">
            <a:extLst>
              <a:ext uri="{FF2B5EF4-FFF2-40B4-BE49-F238E27FC236}">
                <a16:creationId xmlns="" xmlns:a16="http://schemas.microsoft.com/office/drawing/2014/main" id="{9D694463-EA68-0A4D-BB10-B2B538C7A9BF}"/>
              </a:ext>
            </a:extLst>
          </p:cNvPr>
          <p:cNvSpPr>
            <a:spLocks noGrp="1"/>
          </p:cNvSpPr>
          <p:nvPr>
            <p:ph type="title"/>
          </p:nvPr>
        </p:nvSpPr>
        <p:spPr>
          <a:xfrm>
            <a:off x="841248" y="2028821"/>
            <a:ext cx="10717340" cy="757913"/>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CC03381C-DB08-664F-954F-727FD0CBE14B}"/>
              </a:ext>
            </a:extLst>
          </p:cNvPr>
          <p:cNvSpPr>
            <a:spLocks noGrp="1"/>
          </p:cNvSpPr>
          <p:nvPr>
            <p:ph sz="half" idx="1"/>
          </p:nvPr>
        </p:nvSpPr>
        <p:spPr>
          <a:xfrm>
            <a:off x="841248" y="2921671"/>
            <a:ext cx="10717340" cy="2893341"/>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ight Triangle 9">
            <a:extLst>
              <a:ext uri="{FF2B5EF4-FFF2-40B4-BE49-F238E27FC236}">
                <a16:creationId xmlns="" xmlns:a16="http://schemas.microsoft.com/office/drawing/2014/main" id="{73C7385A-C3AB-4048-B445-9CCEA3BE26B5}"/>
              </a:ext>
            </a:extLst>
          </p:cNvPr>
          <p:cNvSpPr/>
          <p:nvPr userDrawn="1"/>
        </p:nvSpPr>
        <p:spPr>
          <a:xfrm rot="16200000">
            <a:off x="10368088" y="-2373"/>
            <a:ext cx="1787236" cy="1860589"/>
          </a:xfrm>
          <a:prstGeom prst="r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 xmlns:a16="http://schemas.microsoft.com/office/drawing/2014/main" id="{95E04E22-0A8B-9E4F-B110-8614D9B13398}"/>
              </a:ext>
            </a:extLst>
          </p:cNvPr>
          <p:cNvSpPr/>
          <p:nvPr userDrawn="1"/>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6">
            <a:extLst>
              <a:ext uri="{FF2B5EF4-FFF2-40B4-BE49-F238E27FC236}">
                <a16:creationId xmlns="" xmlns:a16="http://schemas.microsoft.com/office/drawing/2014/main" id="{A6B12DA7-24A0-AF4C-9860-E5623E51AD9D}"/>
              </a:ext>
            </a:extLst>
          </p:cNvPr>
          <p:cNvSpPr>
            <a:spLocks noGrp="1"/>
          </p:cNvSpPr>
          <p:nvPr>
            <p:ph type="sldNum" sz="quarter" idx="12"/>
          </p:nvPr>
        </p:nvSpPr>
        <p:spPr>
          <a:xfrm>
            <a:off x="11250088" y="6176962"/>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6" name="Straight Connector 15">
            <a:extLst>
              <a:ext uri="{FF2B5EF4-FFF2-40B4-BE49-F238E27FC236}">
                <a16:creationId xmlns="" xmlns:a16="http://schemas.microsoft.com/office/drawing/2014/main" id="{A30157AE-E61A-7346-A3E7-5BFCEA538998}"/>
              </a:ext>
            </a:extLst>
          </p:cNvPr>
          <p:cNvCxnSpPr>
            <a:cxnSpLocks/>
          </p:cNvCxnSpPr>
          <p:nvPr userDrawn="1"/>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 xmlns:a16="http://schemas.microsoft.com/office/drawing/2014/main" id="{CBB97CAC-93FB-4847-A70A-5F7179BB5B9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Tree>
    <p:extLst>
      <p:ext uri="{BB962C8B-B14F-4D97-AF65-F5344CB8AC3E}">
        <p14:creationId xmlns:p14="http://schemas.microsoft.com/office/powerpoint/2010/main" val="176357280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One-Column-Image banner">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a:xfrm>
            <a:off x="609601" y="2766348"/>
            <a:ext cx="10972799" cy="3253451"/>
          </a:xfrm>
          <a:ln>
            <a:noFill/>
          </a:ln>
        </p:spPr>
        <p:txBody>
          <a:bodyPr/>
          <a:lstStyle>
            <a:lvl1pPr marL="0" indent="0">
              <a:spcBef>
                <a:spcPts val="1000"/>
              </a:spcBef>
              <a:spcAft>
                <a:spcPts val="600"/>
              </a:spcAft>
              <a:buClr>
                <a:srgbClr val="10335A"/>
              </a:buClr>
              <a:buSzPct val="115000"/>
              <a:buNone/>
              <a:defRPr sz="2400" b="1">
                <a:solidFill>
                  <a:srgbClr val="046B5C"/>
                </a:solidFill>
                <a:latin typeface="+mj-lt"/>
                <a:cs typeface="Arial Bold" pitchFamily="34" charset="0"/>
              </a:defRPr>
            </a:lvl1pPr>
            <a:lvl2pPr marL="457200" indent="-228600">
              <a:spcBef>
                <a:spcPts val="300"/>
              </a:spcBef>
              <a:spcAft>
                <a:spcPts val="300"/>
              </a:spcAft>
              <a:buClr>
                <a:srgbClr val="046B5C"/>
              </a:buClr>
              <a:defRPr sz="2000" b="1">
                <a:solidFill>
                  <a:srgbClr val="046B5C"/>
                </a:solidFill>
                <a:latin typeface="+mj-lt"/>
                <a:cs typeface="Arial Bold" pitchFamily="34" charset="0"/>
              </a:defRPr>
            </a:lvl2pPr>
            <a:lvl3pPr marL="685800" indent="-228600">
              <a:spcBef>
                <a:spcPts val="300"/>
              </a:spcBef>
              <a:buClr>
                <a:srgbClr val="046B5C"/>
              </a:buClr>
              <a:buFont typeface="Arial" panose="020B0604020202020204" pitchFamily="34" charset="0"/>
              <a:buChar char="−"/>
              <a:defRPr sz="1800">
                <a:solidFill>
                  <a:srgbClr val="046B5C"/>
                </a:solidFill>
                <a:latin typeface="+mn-lt"/>
              </a:defRPr>
            </a:lvl3pPr>
            <a:lvl4pPr marL="1316038" indent="-346075">
              <a:spcBef>
                <a:spcPts val="300"/>
              </a:spcBef>
              <a:defRPr sz="1400"/>
            </a:lvl4pPr>
            <a:lvl5pPr marL="1660525" indent="-344488">
              <a:spcBef>
                <a:spcPts val="300"/>
              </a:spcBef>
              <a:defRPr sz="1400"/>
            </a:lvl5pPr>
          </a:lstStyle>
          <a:p>
            <a:pPr lvl="0"/>
            <a:r>
              <a:rPr lang="en-US" smtClean="0"/>
              <a:t>Click to edit Master text styles</a:t>
            </a:r>
          </a:p>
          <a:p>
            <a:pPr lvl="1"/>
            <a:r>
              <a:rPr lang="en-US" smtClean="0"/>
              <a:t>Second level</a:t>
            </a:r>
          </a:p>
          <a:p>
            <a:pPr lvl="2"/>
            <a:r>
              <a:rPr lang="en-US" smtClean="0"/>
              <a:t>Third level</a:t>
            </a:r>
          </a:p>
        </p:txBody>
      </p:sp>
      <p:pic>
        <p:nvPicPr>
          <p:cNvPr id="9" name="Picture 8">
            <a:extLst>
              <a:ext uri="{FF2B5EF4-FFF2-40B4-BE49-F238E27FC236}">
                <a16:creationId xmlns="" xmlns:a16="http://schemas.microsoft.com/office/drawing/2014/main" id="{7945DCE1-DE0A-A940-8763-4751C70359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
        <p:nvSpPr>
          <p:cNvPr id="10" name="Slide Number Placeholder 6">
            <a:extLst>
              <a:ext uri="{FF2B5EF4-FFF2-40B4-BE49-F238E27FC236}">
                <a16:creationId xmlns="" xmlns:a16="http://schemas.microsoft.com/office/drawing/2014/main" id="{A6B12DA7-24A0-AF4C-9860-E5623E51AD9D}"/>
              </a:ext>
            </a:extLst>
          </p:cNvPr>
          <p:cNvSpPr>
            <a:spLocks noGrp="1"/>
          </p:cNvSpPr>
          <p:nvPr>
            <p:ph type="sldNum" sz="quarter" idx="12"/>
          </p:nvPr>
        </p:nvSpPr>
        <p:spPr>
          <a:xfrm>
            <a:off x="11250088" y="6165387"/>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1" name="Straight Connector 10">
            <a:extLst>
              <a:ext uri="{FF2B5EF4-FFF2-40B4-BE49-F238E27FC236}">
                <a16:creationId xmlns="" xmlns:a16="http://schemas.microsoft.com/office/drawing/2014/main" id="{A30157AE-E61A-7346-A3E7-5BFCEA538998}"/>
              </a:ext>
            </a:extLst>
          </p:cNvPr>
          <p:cNvCxnSpPr>
            <a:cxnSpLocks/>
          </p:cNvCxnSpPr>
          <p:nvPr userDrawn="1"/>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AB767AB5-117C-3541-B9B6-BB16A282D91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1821540"/>
          </a:xfrm>
          <a:prstGeom prst="rect">
            <a:avLst/>
          </a:prstGeom>
        </p:spPr>
      </p:pic>
      <p:sp>
        <p:nvSpPr>
          <p:cNvPr id="14" name="Right Triangle 13">
            <a:extLst>
              <a:ext uri="{FF2B5EF4-FFF2-40B4-BE49-F238E27FC236}">
                <a16:creationId xmlns="" xmlns:a16="http://schemas.microsoft.com/office/drawing/2014/main" id="{73C7385A-C3AB-4048-B445-9CCEA3BE26B5}"/>
              </a:ext>
            </a:extLst>
          </p:cNvPr>
          <p:cNvSpPr/>
          <p:nvPr userDrawn="1"/>
        </p:nvSpPr>
        <p:spPr>
          <a:xfrm rot="16200000">
            <a:off x="10368088" y="-2373"/>
            <a:ext cx="1787236" cy="1860589"/>
          </a:xfrm>
          <a:prstGeom prst="r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 xmlns:a16="http://schemas.microsoft.com/office/drawing/2014/main" id="{95E04E22-0A8B-9E4F-B110-8614D9B13398}"/>
              </a:ext>
            </a:extLst>
          </p:cNvPr>
          <p:cNvSpPr/>
          <p:nvPr userDrawn="1"/>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 xmlns:a16="http://schemas.microsoft.com/office/drawing/2014/main" id="{9D694463-EA68-0A4D-BB10-B2B538C7A9BF}"/>
              </a:ext>
            </a:extLst>
          </p:cNvPr>
          <p:cNvSpPr>
            <a:spLocks noGrp="1"/>
          </p:cNvSpPr>
          <p:nvPr>
            <p:ph type="title"/>
          </p:nvPr>
        </p:nvSpPr>
        <p:spPr>
          <a:xfrm>
            <a:off x="609601" y="2028821"/>
            <a:ext cx="10972799" cy="757913"/>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2230643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ab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73311" y="5560210"/>
            <a:ext cx="11258376" cy="408791"/>
          </a:xfrm>
        </p:spPr>
        <p:txBody>
          <a:bodyPr>
            <a:noAutofit/>
          </a:bodyPr>
          <a:lstStyle>
            <a:lvl1pPr marL="709613" indent="-1074738">
              <a:buNone/>
              <a:defRPr sz="1400" baseline="0">
                <a:solidFill>
                  <a:srgbClr val="10335A"/>
                </a:solidFill>
                <a:latin typeface="+mj-lt"/>
              </a:defRPr>
            </a:lvl1pPr>
            <a:lvl2pPr>
              <a:defRPr sz="1200"/>
            </a:lvl2pPr>
            <a:lvl3pPr>
              <a:defRPr sz="1200"/>
            </a:lvl3pPr>
            <a:lvl4pPr>
              <a:defRPr sz="1200"/>
            </a:lvl4pPr>
            <a:lvl5pPr>
              <a:defRPr sz="1200"/>
            </a:lvl5pPr>
          </a:lstStyle>
          <a:p>
            <a:pPr lvl="0"/>
            <a:r>
              <a:rPr lang="en-US" dirty="0" smtClean="0"/>
              <a:t>Add Source and Notes here.</a:t>
            </a:r>
          </a:p>
        </p:txBody>
      </p:sp>
      <p:sp>
        <p:nvSpPr>
          <p:cNvPr id="10" name="Table Placeholder 9"/>
          <p:cNvSpPr>
            <a:spLocks noGrp="1"/>
          </p:cNvSpPr>
          <p:nvPr>
            <p:ph type="tbl" sz="quarter" idx="11"/>
          </p:nvPr>
        </p:nvSpPr>
        <p:spPr>
          <a:xfrm>
            <a:off x="473311" y="1828800"/>
            <a:ext cx="11258376" cy="3588152"/>
          </a:xfrm>
        </p:spPr>
        <p:txBody>
          <a:bodyPr/>
          <a:lstStyle>
            <a:lvl1pPr>
              <a:buNone/>
              <a:defRPr>
                <a:solidFill>
                  <a:srgbClr val="10335A"/>
                </a:solidFill>
              </a:defRPr>
            </a:lvl1pPr>
          </a:lstStyle>
          <a:p>
            <a:r>
              <a:rPr lang="en-US" smtClean="0"/>
              <a:t>Click icon to add table</a:t>
            </a:r>
            <a:endParaRPr lang="en-US" dirty="0"/>
          </a:p>
        </p:txBody>
      </p:sp>
      <p:pic>
        <p:nvPicPr>
          <p:cNvPr id="9" name="Picture 8">
            <a:extLst>
              <a:ext uri="{FF2B5EF4-FFF2-40B4-BE49-F238E27FC236}">
                <a16:creationId xmlns="" xmlns:a16="http://schemas.microsoft.com/office/drawing/2014/main" id="{7945DCE1-DE0A-A940-8763-4751C70359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
        <p:nvSpPr>
          <p:cNvPr id="18" name="Slide Number Placeholder 6">
            <a:extLst>
              <a:ext uri="{FF2B5EF4-FFF2-40B4-BE49-F238E27FC236}">
                <a16:creationId xmlns="" xmlns:a16="http://schemas.microsoft.com/office/drawing/2014/main" id="{A6B12DA7-24A0-AF4C-9860-E5623E51AD9D}"/>
              </a:ext>
            </a:extLst>
          </p:cNvPr>
          <p:cNvSpPr>
            <a:spLocks noGrp="1"/>
          </p:cNvSpPr>
          <p:nvPr>
            <p:ph type="sldNum" sz="quarter" idx="12"/>
          </p:nvPr>
        </p:nvSpPr>
        <p:spPr>
          <a:xfrm>
            <a:off x="11250088" y="6165387"/>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9" name="Straight Connector 18">
            <a:extLst>
              <a:ext uri="{FF2B5EF4-FFF2-40B4-BE49-F238E27FC236}">
                <a16:creationId xmlns="" xmlns:a16="http://schemas.microsoft.com/office/drawing/2014/main" id="{A30157AE-E61A-7346-A3E7-5BFCEA538998}"/>
              </a:ext>
            </a:extLst>
          </p:cNvPr>
          <p:cNvCxnSpPr>
            <a:cxnSpLocks/>
          </p:cNvCxnSpPr>
          <p:nvPr userDrawn="1"/>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 xmlns:a16="http://schemas.microsoft.com/office/drawing/2014/main" id="{9D694463-EA68-0A4D-BB10-B2B538C7A9BF}"/>
              </a:ext>
            </a:extLst>
          </p:cNvPr>
          <p:cNvSpPr>
            <a:spLocks noGrp="1"/>
          </p:cNvSpPr>
          <p:nvPr>
            <p:ph type="title"/>
          </p:nvPr>
        </p:nvSpPr>
        <p:spPr>
          <a:xfrm>
            <a:off x="838199" y="378358"/>
            <a:ext cx="10515602" cy="1307184"/>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96462182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igure/Chart Slide">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825E1361-3FED-A742-9262-0CF127FB3BA5}"/>
              </a:ext>
            </a:extLst>
          </p:cNvPr>
          <p:cNvSpPr/>
          <p:nvPr userDrawn="1"/>
        </p:nvSpPr>
        <p:spPr>
          <a:xfrm>
            <a:off x="446512" y="1582616"/>
            <a:ext cx="11325761" cy="382057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
          <p:cNvSpPr>
            <a:spLocks noGrp="1"/>
          </p:cNvSpPr>
          <p:nvPr>
            <p:ph type="body" sz="quarter" idx="10"/>
          </p:nvPr>
        </p:nvSpPr>
        <p:spPr>
          <a:xfrm>
            <a:off x="473311" y="5497975"/>
            <a:ext cx="11258376" cy="572626"/>
          </a:xfrm>
        </p:spPr>
        <p:txBody>
          <a:bodyPr>
            <a:noAutofit/>
          </a:bodyPr>
          <a:lstStyle>
            <a:lvl1pPr marL="709613" indent="-1074738">
              <a:buNone/>
              <a:defRPr sz="1400" baseline="0">
                <a:solidFill>
                  <a:srgbClr val="10335A"/>
                </a:solidFill>
                <a:latin typeface="+mj-lt"/>
              </a:defRPr>
            </a:lvl1pPr>
            <a:lvl2pPr>
              <a:defRPr sz="1200"/>
            </a:lvl2pPr>
            <a:lvl3pPr>
              <a:defRPr sz="1200"/>
            </a:lvl3pPr>
            <a:lvl4pPr>
              <a:defRPr sz="1200"/>
            </a:lvl4pPr>
            <a:lvl5pPr>
              <a:defRPr sz="1200"/>
            </a:lvl5pPr>
          </a:lstStyle>
          <a:p>
            <a:pPr lvl="0"/>
            <a:r>
              <a:rPr lang="en-US" smtClean="0"/>
              <a:t>Click to edit Master text styles</a:t>
            </a:r>
          </a:p>
        </p:txBody>
      </p:sp>
      <p:sp>
        <p:nvSpPr>
          <p:cNvPr id="7" name="Chart Placeholder 6"/>
          <p:cNvSpPr>
            <a:spLocks noGrp="1"/>
          </p:cNvSpPr>
          <p:nvPr>
            <p:ph type="chart" sz="quarter" idx="11"/>
          </p:nvPr>
        </p:nvSpPr>
        <p:spPr>
          <a:xfrm>
            <a:off x="838199" y="1840171"/>
            <a:ext cx="10515602" cy="3319659"/>
          </a:xfrm>
          <a:prstGeom prst="roundRect">
            <a:avLst>
              <a:gd name="adj" fmla="val 0"/>
            </a:avLst>
          </a:prstGeom>
        </p:spPr>
        <p:txBody>
          <a:bodyPr/>
          <a:lstStyle>
            <a:lvl1pPr>
              <a:buNone/>
              <a:defRPr>
                <a:solidFill>
                  <a:srgbClr val="10335A"/>
                </a:solidFill>
              </a:defRPr>
            </a:lvl1pPr>
          </a:lstStyle>
          <a:p>
            <a:r>
              <a:rPr lang="en-US" smtClean="0"/>
              <a:t>Click icon to add chart</a:t>
            </a:r>
            <a:endParaRPr lang="en-US" dirty="0"/>
          </a:p>
        </p:txBody>
      </p:sp>
      <p:sp>
        <p:nvSpPr>
          <p:cNvPr id="8" name="TextBox 7"/>
          <p:cNvSpPr txBox="1"/>
          <p:nvPr userDrawn="1"/>
        </p:nvSpPr>
        <p:spPr>
          <a:xfrm>
            <a:off x="5516880" y="6377940"/>
            <a:ext cx="1219200" cy="342900"/>
          </a:xfrm>
          <a:prstGeom prst="rect">
            <a:avLst/>
          </a:prstGeom>
        </p:spPr>
        <p:txBody>
          <a:bodyPr vert="horz" wrap="none" lIns="91440" tIns="45720" rIns="91440" bIns="45720" rtlCol="0" anchor="t">
            <a:normAutofit/>
          </a:bodyPr>
          <a:lstStyle/>
          <a:p>
            <a:pPr algn="ctr">
              <a:spcBef>
                <a:spcPct val="20000"/>
              </a:spcBef>
            </a:pPr>
            <a:fld id="{9A1C2BF7-17A1-4718-8BD8-563E813054B3}" type="slidenum">
              <a:rPr lang="en-US" sz="1200" b="0" smtClean="0">
                <a:solidFill>
                  <a:srgbClr val="10335A"/>
                </a:solidFill>
                <a:latin typeface="+mn-lt"/>
                <a:cs typeface="Arial Black"/>
              </a:rPr>
              <a:pPr algn="ctr">
                <a:spcBef>
                  <a:spcPct val="20000"/>
                </a:spcBef>
              </a:pPr>
              <a:t>‹#›</a:t>
            </a:fld>
            <a:endParaRPr lang="en-US" sz="1200" b="0" dirty="0" smtClean="0">
              <a:solidFill>
                <a:srgbClr val="10335A"/>
              </a:solidFill>
              <a:latin typeface="+mn-lt"/>
              <a:cs typeface="Arial Black"/>
            </a:endParaRPr>
          </a:p>
        </p:txBody>
      </p:sp>
      <p:sp>
        <p:nvSpPr>
          <p:cNvPr id="9" name="Title 1">
            <a:extLst>
              <a:ext uri="{FF2B5EF4-FFF2-40B4-BE49-F238E27FC236}">
                <a16:creationId xmlns="" xmlns:a16="http://schemas.microsoft.com/office/drawing/2014/main" id="{9D694463-EA68-0A4D-BB10-B2B538C7A9BF}"/>
              </a:ext>
            </a:extLst>
          </p:cNvPr>
          <p:cNvSpPr>
            <a:spLocks noGrp="1"/>
          </p:cNvSpPr>
          <p:nvPr>
            <p:ph type="title"/>
          </p:nvPr>
        </p:nvSpPr>
        <p:spPr>
          <a:xfrm>
            <a:off x="838199" y="378358"/>
            <a:ext cx="10515602" cy="1307184"/>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pic>
        <p:nvPicPr>
          <p:cNvPr id="10" name="Picture 9">
            <a:extLst>
              <a:ext uri="{FF2B5EF4-FFF2-40B4-BE49-F238E27FC236}">
                <a16:creationId xmlns="" xmlns:a16="http://schemas.microsoft.com/office/drawing/2014/main" id="{7945DCE1-DE0A-A940-8763-4751C70359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513" y="6165347"/>
            <a:ext cx="1636288" cy="401464"/>
          </a:xfrm>
          <a:prstGeom prst="rect">
            <a:avLst/>
          </a:prstGeom>
        </p:spPr>
      </p:pic>
      <p:sp>
        <p:nvSpPr>
          <p:cNvPr id="12" name="Slide Number Placeholder 6">
            <a:extLst>
              <a:ext uri="{FF2B5EF4-FFF2-40B4-BE49-F238E27FC236}">
                <a16:creationId xmlns="" xmlns:a16="http://schemas.microsoft.com/office/drawing/2014/main" id="{A6B12DA7-24A0-AF4C-9860-E5623E51AD9D}"/>
              </a:ext>
            </a:extLst>
          </p:cNvPr>
          <p:cNvSpPr>
            <a:spLocks noGrp="1"/>
          </p:cNvSpPr>
          <p:nvPr>
            <p:ph type="sldNum" sz="quarter" idx="12"/>
          </p:nvPr>
        </p:nvSpPr>
        <p:spPr>
          <a:xfrm>
            <a:off x="11250088" y="6165387"/>
            <a:ext cx="522185" cy="681038"/>
          </a:xfrm>
          <a:noFill/>
        </p:spPr>
        <p:txBody>
          <a:bodyPr lIns="0" tIns="0" rIns="0" bIns="0" anchor="ctr" anchorCtr="0"/>
          <a:lstStyle>
            <a:lvl1pPr algn="r">
              <a:defRPr>
                <a:solidFill>
                  <a:schemeClr val="accent3"/>
                </a:solidFill>
              </a:defRPr>
            </a:lvl1pPr>
          </a:lstStyle>
          <a:p>
            <a:fld id="{0A1F2A9D-2A20-154F-9C67-DD19750049F0}" type="slidenum">
              <a:rPr lang="en-US" smtClean="0"/>
              <a:pPr/>
              <a:t>‹#›</a:t>
            </a:fld>
            <a:endParaRPr lang="en-US" dirty="0"/>
          </a:p>
        </p:txBody>
      </p:sp>
      <p:cxnSp>
        <p:nvCxnSpPr>
          <p:cNvPr id="13" name="Straight Connector 12">
            <a:extLst>
              <a:ext uri="{FF2B5EF4-FFF2-40B4-BE49-F238E27FC236}">
                <a16:creationId xmlns="" xmlns:a16="http://schemas.microsoft.com/office/drawing/2014/main" id="{A30157AE-E61A-7346-A3E7-5BFCEA538998}"/>
              </a:ext>
            </a:extLst>
          </p:cNvPr>
          <p:cNvCxnSpPr>
            <a:cxnSpLocks/>
          </p:cNvCxnSpPr>
          <p:nvPr userDrawn="1"/>
        </p:nvCxnSpPr>
        <p:spPr>
          <a:xfrm flipV="1">
            <a:off x="11192011" y="6055750"/>
            <a:ext cx="580263" cy="559812"/>
          </a:xfrm>
          <a:prstGeom prst="line">
            <a:avLst/>
          </a:prstGeom>
          <a:ln w="25400">
            <a:solidFill>
              <a:srgbClr val="1893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69399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Quote non-508">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7726841-9DAD-4247-B090-FA07F5656E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20921" cy="6858000"/>
          </a:xfrm>
          <a:prstGeom prst="rect">
            <a:avLst/>
          </a:prstGeom>
        </p:spPr>
      </p:pic>
      <p:sp>
        <p:nvSpPr>
          <p:cNvPr id="14" name="Rectangle 13">
            <a:extLst>
              <a:ext uri="{FF2B5EF4-FFF2-40B4-BE49-F238E27FC236}">
                <a16:creationId xmlns:a16="http://schemas.microsoft.com/office/drawing/2014/main" xmlns="" id="{E6B1B831-2DC1-F64A-9242-892919EB2A94}"/>
              </a:ext>
            </a:extLst>
          </p:cNvPr>
          <p:cNvSpPr/>
          <p:nvPr userDrawn="1"/>
        </p:nvSpPr>
        <p:spPr>
          <a:xfrm>
            <a:off x="0" y="0"/>
            <a:ext cx="12192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5A32D1-C2BD-B54F-8CE3-ED24D004416E}"/>
              </a:ext>
            </a:extLst>
          </p:cNvPr>
          <p:cNvSpPr>
            <a:spLocks noGrp="1"/>
          </p:cNvSpPr>
          <p:nvPr>
            <p:ph type="ctrTitle" hasCustomPrompt="1"/>
          </p:nvPr>
        </p:nvSpPr>
        <p:spPr>
          <a:xfrm>
            <a:off x="457200" y="1276370"/>
            <a:ext cx="11145093" cy="4305260"/>
          </a:xfrm>
        </p:spPr>
        <p:txBody>
          <a:bodyPr lIns="0" tIns="0" rIns="0" bIns="0" anchor="ctr" anchorCtr="0">
            <a:normAutofit/>
          </a:bodyPr>
          <a:lstStyle>
            <a:lvl1pPr algn="l">
              <a:lnSpc>
                <a:spcPct val="90000"/>
              </a:lnSpc>
              <a:defRPr sz="4800">
                <a:solidFill>
                  <a:schemeClr val="bg1"/>
                </a:solidFill>
                <a:latin typeface="+mn-lt"/>
              </a:defRPr>
            </a:lvl1pPr>
          </a:lstStyle>
          <a:p>
            <a:r>
              <a:rPr lang="en-US" dirty="0"/>
              <a:t>Click to edit </a:t>
            </a:r>
            <a:r>
              <a:rPr lang="en-US" dirty="0" smtClean="0"/>
              <a:t>quote</a:t>
            </a:r>
            <a:endParaRPr lang="en-US" dirty="0"/>
          </a:p>
        </p:txBody>
      </p:sp>
      <p:sp>
        <p:nvSpPr>
          <p:cNvPr id="15" name="Right Triangle 14">
            <a:extLst>
              <a:ext uri="{FF2B5EF4-FFF2-40B4-BE49-F238E27FC236}">
                <a16:creationId xmlns:a16="http://schemas.microsoft.com/office/drawing/2014/main" xmlns="" id="{72C90E20-1603-CD4B-8F38-B66B4DC4C633}"/>
              </a:ext>
            </a:extLst>
          </p:cNvPr>
          <p:cNvSpPr/>
          <p:nvPr userDrawn="1"/>
        </p:nvSpPr>
        <p:spPr>
          <a:xfrm rot="16200000">
            <a:off x="10375600" y="5034086"/>
            <a:ext cx="1787236" cy="1860589"/>
          </a:xfrm>
          <a:prstGeom prst="rtTriangl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xmlns="" id="{16A9CC15-F944-3B4C-BF2E-16D71F20FC0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16033" y="521548"/>
            <a:ext cx="2186260" cy="536401"/>
          </a:xfrm>
          <a:prstGeom prst="rect">
            <a:avLst/>
          </a:prstGeom>
        </p:spPr>
      </p:pic>
      <p:sp>
        <p:nvSpPr>
          <p:cNvPr id="19" name="Right Triangle 18">
            <a:extLst>
              <a:ext uri="{FF2B5EF4-FFF2-40B4-BE49-F238E27FC236}">
                <a16:creationId xmlns:a16="http://schemas.microsoft.com/office/drawing/2014/main" xmlns="" id="{62FB3262-5E9C-4D4A-8DBF-0B17E4C80893}"/>
              </a:ext>
            </a:extLst>
          </p:cNvPr>
          <p:cNvSpPr/>
          <p:nvPr userDrawn="1"/>
        </p:nvSpPr>
        <p:spPr>
          <a:xfrm rot="5400000">
            <a:off x="12129" y="-34163"/>
            <a:ext cx="1127885" cy="117417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286092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
        <p:cNvGrpSpPr/>
        <p:nvPr/>
      </p:nvGrpSpPr>
      <p:grpSpPr>
        <a:xfrm>
          <a:off x="0" y="0"/>
          <a:ext cx="0" cy="0"/>
          <a:chOff x="0" y="0"/>
          <a:chExt cx="0" cy="0"/>
        </a:xfrm>
      </p:grpSpPr>
      <p:sp>
        <p:nvSpPr>
          <p:cNvPr id="9" name="Google Shape;9;p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045446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
        <p:cNvGrpSpPr/>
        <p:nvPr/>
      </p:nvGrpSpPr>
      <p:grpSpPr>
        <a:xfrm>
          <a:off x="0" y="0"/>
          <a:ext cx="0" cy="0"/>
          <a:chOff x="0" y="0"/>
          <a:chExt cx="0" cy="0"/>
        </a:xfrm>
      </p:grpSpPr>
      <p:sp>
        <p:nvSpPr>
          <p:cNvPr id="11" name="Google Shape;11;p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1pPr>
            <a:lvl2pPr lvl="1"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2pPr>
            <a:lvl3pPr lvl="2"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3pPr>
            <a:lvl4pPr lvl="3"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4pPr>
            <a:lvl5pPr lvl="4"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5pPr>
            <a:lvl6pPr lvl="5"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6pPr>
            <a:lvl7pPr lvl="6"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7pPr>
            <a:lvl8pPr lvl="7"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8pPr>
            <a:lvl9pPr lvl="8" algn="l">
              <a:lnSpc>
                <a:spcPct val="100000"/>
              </a:lnSpc>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12" name="Google Shape;12;p4"/>
          <p:cNvSpPr txBox="1">
            <a:spLocks noGrp="1"/>
          </p:cNvSpPr>
          <p:nvPr>
            <p:ph type="body" idx="1"/>
          </p:nvPr>
        </p:nvSpPr>
        <p:spPr>
          <a:xfrm>
            <a:off x="609600" y="1600200"/>
            <a:ext cx="5326000" cy="4967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13" name="Google Shape;13;p4"/>
          <p:cNvSpPr txBox="1">
            <a:spLocks noGrp="1"/>
          </p:cNvSpPr>
          <p:nvPr>
            <p:ph type="body" idx="2"/>
          </p:nvPr>
        </p:nvSpPr>
        <p:spPr>
          <a:xfrm>
            <a:off x="6256365" y="1600200"/>
            <a:ext cx="5326000" cy="4967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Tree>
    <p:extLst>
      <p:ext uri="{BB962C8B-B14F-4D97-AF65-F5344CB8AC3E}">
        <p14:creationId xmlns:p14="http://schemas.microsoft.com/office/powerpoint/2010/main" val="1365727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
        <p:cNvGrpSpPr/>
        <p:nvPr/>
      </p:nvGrpSpPr>
      <p:grpSpPr>
        <a:xfrm>
          <a:off x="0" y="0"/>
          <a:ext cx="0" cy="0"/>
          <a:chOff x="0" y="0"/>
          <a:chExt cx="0" cy="0"/>
        </a:xfrm>
      </p:grpSpPr>
      <p:sp>
        <p:nvSpPr>
          <p:cNvPr id="15" name="Google Shape;15;p5"/>
          <p:cNvSpPr txBox="1">
            <a:spLocks noGrp="1"/>
          </p:cNvSpPr>
          <p:nvPr>
            <p:ph type="body" idx="1"/>
          </p:nvPr>
        </p:nvSpPr>
        <p:spPr>
          <a:xfrm>
            <a:off x="609600" y="5875079"/>
            <a:ext cx="10972800" cy="6927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dk1"/>
              </a:buClr>
              <a:buSzPts val="1800"/>
              <a:buFont typeface="Arial"/>
              <a:buChar char="●"/>
              <a:defRPr sz="1800">
                <a:solidFill>
                  <a:schemeClr val="dk1"/>
                </a:solidFill>
              </a:defRPr>
            </a:lvl1pPr>
          </a:lstStyle>
          <a:p>
            <a:endParaRPr/>
          </a:p>
        </p:txBody>
      </p:sp>
    </p:spTree>
    <p:extLst>
      <p:ext uri="{BB962C8B-B14F-4D97-AF65-F5344CB8AC3E}">
        <p14:creationId xmlns:p14="http://schemas.microsoft.com/office/powerpoint/2010/main" val="18140385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5170119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006274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22DAA48-F16F-724F-B695-11A5565AF3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220919" cy="6857999"/>
          </a:xfrm>
          <a:prstGeom prst="rect">
            <a:avLst/>
          </a:prstGeom>
        </p:spPr>
      </p:pic>
      <p:sp>
        <p:nvSpPr>
          <p:cNvPr id="11" name="Right Triangle 10">
            <a:extLst>
              <a:ext uri="{FF2B5EF4-FFF2-40B4-BE49-F238E27FC236}">
                <a16:creationId xmlns:a16="http://schemas.microsoft.com/office/drawing/2014/main" xmlns="" id="{416760FF-56E5-E64B-92C4-C827764F9491}"/>
              </a:ext>
            </a:extLst>
          </p:cNvPr>
          <p:cNvSpPr/>
          <p:nvPr/>
        </p:nvSpPr>
        <p:spPr>
          <a:xfrm rot="5400000">
            <a:off x="1715702" y="-1719798"/>
            <a:ext cx="6953117" cy="10392713"/>
          </a:xfrm>
          <a:custGeom>
            <a:avLst/>
            <a:gdLst>
              <a:gd name="connsiteX0" fmla="*/ 0 w 10450371"/>
              <a:gd name="connsiteY0" fmla="*/ 10879283 h 10879283"/>
              <a:gd name="connsiteX1" fmla="*/ 0 w 10450371"/>
              <a:gd name="connsiteY1" fmla="*/ 0 h 10879283"/>
              <a:gd name="connsiteX2" fmla="*/ 10450371 w 10450371"/>
              <a:gd name="connsiteY2" fmla="*/ 10879283 h 10879283"/>
              <a:gd name="connsiteX3" fmla="*/ 0 w 10450371"/>
              <a:gd name="connsiteY3" fmla="*/ 10879283 h 10879283"/>
              <a:gd name="connsiteX0" fmla="*/ 0 w 10450371"/>
              <a:gd name="connsiteY0" fmla="*/ 10879283 h 10879283"/>
              <a:gd name="connsiteX1" fmla="*/ 0 w 10450371"/>
              <a:gd name="connsiteY1" fmla="*/ 0 h 10879283"/>
              <a:gd name="connsiteX2" fmla="*/ 6947510 w 10450371"/>
              <a:gd name="connsiteY2" fmla="*/ 7244821 h 10879283"/>
              <a:gd name="connsiteX3" fmla="*/ 10450371 w 10450371"/>
              <a:gd name="connsiteY3" fmla="*/ 10879283 h 10879283"/>
              <a:gd name="connsiteX4" fmla="*/ 0 w 10450371"/>
              <a:gd name="connsiteY4" fmla="*/ 10879283 h 10879283"/>
              <a:gd name="connsiteX0" fmla="*/ 0 w 6947510"/>
              <a:gd name="connsiteY0" fmla="*/ 10879283 h 10879283"/>
              <a:gd name="connsiteX1" fmla="*/ 0 w 6947510"/>
              <a:gd name="connsiteY1" fmla="*/ 0 h 10879283"/>
              <a:gd name="connsiteX2" fmla="*/ 6947510 w 6947510"/>
              <a:gd name="connsiteY2" fmla="*/ 7244821 h 10879283"/>
              <a:gd name="connsiteX3" fmla="*/ 6938244 w 6947510"/>
              <a:gd name="connsiteY3" fmla="*/ 10868892 h 10879283"/>
              <a:gd name="connsiteX4" fmla="*/ 0 w 6947510"/>
              <a:gd name="connsiteY4" fmla="*/ 10879283 h 10879283"/>
              <a:gd name="connsiteX0" fmla="*/ 3 w 6947510"/>
              <a:gd name="connsiteY0" fmla="*/ 9518074 h 10868892"/>
              <a:gd name="connsiteX1" fmla="*/ 0 w 6947510"/>
              <a:gd name="connsiteY1" fmla="*/ 0 h 10868892"/>
              <a:gd name="connsiteX2" fmla="*/ 6947510 w 6947510"/>
              <a:gd name="connsiteY2" fmla="*/ 7244821 h 10868892"/>
              <a:gd name="connsiteX3" fmla="*/ 6938244 w 6947510"/>
              <a:gd name="connsiteY3" fmla="*/ 10868892 h 10868892"/>
              <a:gd name="connsiteX4" fmla="*/ 3 w 6947510"/>
              <a:gd name="connsiteY4" fmla="*/ 9518074 h 10868892"/>
              <a:gd name="connsiteX0" fmla="*/ 3 w 6947510"/>
              <a:gd name="connsiteY0" fmla="*/ 10349347 h 10868892"/>
              <a:gd name="connsiteX1" fmla="*/ 0 w 6947510"/>
              <a:gd name="connsiteY1" fmla="*/ 0 h 10868892"/>
              <a:gd name="connsiteX2" fmla="*/ 6947510 w 6947510"/>
              <a:gd name="connsiteY2" fmla="*/ 7244821 h 10868892"/>
              <a:gd name="connsiteX3" fmla="*/ 6938244 w 6947510"/>
              <a:gd name="connsiteY3" fmla="*/ 10868892 h 10868892"/>
              <a:gd name="connsiteX4" fmla="*/ 3 w 6947510"/>
              <a:gd name="connsiteY4" fmla="*/ 10349347 h 10868892"/>
              <a:gd name="connsiteX0" fmla="*/ 3 w 6947510"/>
              <a:gd name="connsiteY0" fmla="*/ 10349347 h 10349347"/>
              <a:gd name="connsiteX1" fmla="*/ 0 w 6947510"/>
              <a:gd name="connsiteY1" fmla="*/ 0 h 10349347"/>
              <a:gd name="connsiteX2" fmla="*/ 6947510 w 6947510"/>
              <a:gd name="connsiteY2" fmla="*/ 7244821 h 10349347"/>
              <a:gd name="connsiteX3" fmla="*/ 6938244 w 6947510"/>
              <a:gd name="connsiteY3" fmla="*/ 9611592 h 10349347"/>
              <a:gd name="connsiteX4" fmla="*/ 3 w 6947510"/>
              <a:gd name="connsiteY4" fmla="*/ 10349347 h 10349347"/>
              <a:gd name="connsiteX0" fmla="*/ 3 w 6947510"/>
              <a:gd name="connsiteY0" fmla="*/ 10349347 h 10370132"/>
              <a:gd name="connsiteX1" fmla="*/ 0 w 6947510"/>
              <a:gd name="connsiteY1" fmla="*/ 0 h 10370132"/>
              <a:gd name="connsiteX2" fmla="*/ 6947510 w 6947510"/>
              <a:gd name="connsiteY2" fmla="*/ 7244821 h 10370132"/>
              <a:gd name="connsiteX3" fmla="*/ 6927856 w 6947510"/>
              <a:gd name="connsiteY3" fmla="*/ 10370132 h 10370132"/>
              <a:gd name="connsiteX4" fmla="*/ 3 w 6947510"/>
              <a:gd name="connsiteY4" fmla="*/ 10349347 h 10370132"/>
              <a:gd name="connsiteX0" fmla="*/ 5613 w 6947510"/>
              <a:gd name="connsiteY0" fmla="*/ 10383006 h 10383006"/>
              <a:gd name="connsiteX1" fmla="*/ 0 w 6947510"/>
              <a:gd name="connsiteY1" fmla="*/ 0 h 10383006"/>
              <a:gd name="connsiteX2" fmla="*/ 6947510 w 6947510"/>
              <a:gd name="connsiteY2" fmla="*/ 7244821 h 10383006"/>
              <a:gd name="connsiteX3" fmla="*/ 6927856 w 6947510"/>
              <a:gd name="connsiteY3" fmla="*/ 10370132 h 10383006"/>
              <a:gd name="connsiteX4" fmla="*/ 5613 w 6947510"/>
              <a:gd name="connsiteY4" fmla="*/ 10383006 h 10383006"/>
              <a:gd name="connsiteX0" fmla="*/ 0 w 6953117"/>
              <a:gd name="connsiteY0" fmla="*/ 10388616 h 10388616"/>
              <a:gd name="connsiteX1" fmla="*/ 5607 w 6953117"/>
              <a:gd name="connsiteY1" fmla="*/ 0 h 10388616"/>
              <a:gd name="connsiteX2" fmla="*/ 6953117 w 6953117"/>
              <a:gd name="connsiteY2" fmla="*/ 7244821 h 10388616"/>
              <a:gd name="connsiteX3" fmla="*/ 6933463 w 6953117"/>
              <a:gd name="connsiteY3" fmla="*/ 10370132 h 10388616"/>
              <a:gd name="connsiteX4" fmla="*/ 0 w 6953117"/>
              <a:gd name="connsiteY4" fmla="*/ 10388616 h 10388616"/>
              <a:gd name="connsiteX0" fmla="*/ 0 w 6953117"/>
              <a:gd name="connsiteY0" fmla="*/ 10388616 h 10392713"/>
              <a:gd name="connsiteX1" fmla="*/ 5607 w 6953117"/>
              <a:gd name="connsiteY1" fmla="*/ 0 h 10392713"/>
              <a:gd name="connsiteX2" fmla="*/ 6953117 w 6953117"/>
              <a:gd name="connsiteY2" fmla="*/ 7244821 h 10392713"/>
              <a:gd name="connsiteX3" fmla="*/ 6944755 w 6953117"/>
              <a:gd name="connsiteY3" fmla="*/ 10392713 h 10392713"/>
              <a:gd name="connsiteX4" fmla="*/ 0 w 6953117"/>
              <a:gd name="connsiteY4" fmla="*/ 10388616 h 1039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117" h="10392713">
                <a:moveTo>
                  <a:pt x="0" y="10388616"/>
                </a:moveTo>
                <a:cubicBezTo>
                  <a:pt x="-1" y="7215925"/>
                  <a:pt x="5608" y="3172691"/>
                  <a:pt x="5607" y="0"/>
                </a:cubicBezTo>
                <a:lnTo>
                  <a:pt x="6953117" y="7244821"/>
                </a:lnTo>
                <a:cubicBezTo>
                  <a:pt x="6950028" y="8452845"/>
                  <a:pt x="6947844" y="9184689"/>
                  <a:pt x="6944755" y="10392713"/>
                </a:cubicBezTo>
                <a:lnTo>
                  <a:pt x="0" y="103886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xmlns="" id="{62A18208-670E-1148-A64F-72EC3E6B351F}"/>
              </a:ext>
            </a:extLst>
          </p:cNvPr>
          <p:cNvSpPr>
            <a:spLocks noGrp="1"/>
          </p:cNvSpPr>
          <p:nvPr>
            <p:ph type="ctrTitle"/>
          </p:nvPr>
        </p:nvSpPr>
        <p:spPr>
          <a:xfrm>
            <a:off x="457200" y="2743200"/>
            <a:ext cx="5722310" cy="1595504"/>
          </a:xfrm>
        </p:spPr>
        <p:txBody>
          <a:bodyPr lIns="0" tIns="0" rIns="0" bIns="0" anchor="ctr" anchorCtr="0">
            <a:normAutofit/>
          </a:bodyPr>
          <a:lstStyle>
            <a:lvl1pPr algn="l">
              <a:lnSpc>
                <a:spcPct val="90000"/>
              </a:lnSpc>
              <a:defRPr sz="4800">
                <a:solidFill>
                  <a:schemeClr val="bg1"/>
                </a:solidFill>
                <a:latin typeface="+mj-lt"/>
              </a:defRPr>
            </a:lvl1pPr>
          </a:lstStyle>
          <a:p>
            <a:r>
              <a:rPr lang="en-US" smtClean="0"/>
              <a:t>Click to edit Master title style</a:t>
            </a:r>
            <a:endParaRPr lang="en-US" dirty="0"/>
          </a:p>
        </p:txBody>
      </p:sp>
      <p:pic>
        <p:nvPicPr>
          <p:cNvPr id="16" name="Picture 15">
            <a:extLst>
              <a:ext uri="{FF2B5EF4-FFF2-40B4-BE49-F238E27FC236}">
                <a16:creationId xmlns:a16="http://schemas.microsoft.com/office/drawing/2014/main" xmlns="" id="{573B7C2B-E55B-0947-8CA7-6B450DCDC5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514" y="521548"/>
            <a:ext cx="2186260" cy="536401"/>
          </a:xfrm>
          <a:prstGeom prst="rect">
            <a:avLst/>
          </a:prstGeom>
        </p:spPr>
      </p:pic>
      <p:sp>
        <p:nvSpPr>
          <p:cNvPr id="17" name="Picture Placeholder 5">
            <a:extLst>
              <a:ext uri="{FF2B5EF4-FFF2-40B4-BE49-F238E27FC236}">
                <a16:creationId xmlns:a16="http://schemas.microsoft.com/office/drawing/2014/main" xmlns="" id="{2DCA8348-BEE8-8947-840A-422E4FD18CDB}"/>
              </a:ext>
            </a:extLst>
          </p:cNvPr>
          <p:cNvSpPr>
            <a:spLocks noGrp="1"/>
          </p:cNvSpPr>
          <p:nvPr>
            <p:ph type="pic" sz="quarter" idx="14"/>
          </p:nvPr>
        </p:nvSpPr>
        <p:spPr>
          <a:xfrm>
            <a:off x="3052089" y="521548"/>
            <a:ext cx="1964545" cy="536401"/>
          </a:xfrm>
        </p:spPr>
        <p:txBody>
          <a:bodyPr anchor="ctr">
            <a:normAutofit/>
          </a:bodyPr>
          <a:lstStyle>
            <a:lvl1pPr marL="0" indent="0" algn="ctr">
              <a:buFontTx/>
              <a:buNone/>
              <a:defRPr sz="1400">
                <a:solidFill>
                  <a:schemeClr val="bg1"/>
                </a:solidFill>
              </a:defRPr>
            </a:lvl1pPr>
          </a:lstStyle>
          <a:p>
            <a:r>
              <a:rPr lang="en-US" smtClean="0"/>
              <a:t>Click icon to add picture</a:t>
            </a:r>
            <a:endParaRPr lang="en-US" dirty="0"/>
          </a:p>
        </p:txBody>
      </p:sp>
      <p:sp>
        <p:nvSpPr>
          <p:cNvPr id="18" name="Picture Placeholder 5">
            <a:extLst>
              <a:ext uri="{FF2B5EF4-FFF2-40B4-BE49-F238E27FC236}">
                <a16:creationId xmlns:a16="http://schemas.microsoft.com/office/drawing/2014/main" xmlns="" id="{031BF40E-E463-3D48-804A-3F217425AFC3}"/>
              </a:ext>
            </a:extLst>
          </p:cNvPr>
          <p:cNvSpPr>
            <a:spLocks noGrp="1"/>
          </p:cNvSpPr>
          <p:nvPr>
            <p:ph type="pic" sz="quarter" idx="15"/>
          </p:nvPr>
        </p:nvSpPr>
        <p:spPr>
          <a:xfrm>
            <a:off x="5435946" y="521548"/>
            <a:ext cx="1964545" cy="536401"/>
          </a:xfrm>
        </p:spPr>
        <p:txBody>
          <a:bodyPr anchor="ctr">
            <a:normAutofit/>
          </a:bodyPr>
          <a:lstStyle>
            <a:lvl1pPr marL="0" indent="0" algn="ctr">
              <a:buFontTx/>
              <a:buNone/>
              <a:defRPr sz="1400">
                <a:solidFill>
                  <a:schemeClr val="bg1"/>
                </a:solidFill>
              </a:defRPr>
            </a:lvl1pPr>
          </a:lstStyle>
          <a:p>
            <a:r>
              <a:rPr lang="en-US" smtClean="0"/>
              <a:t>Click icon to add picture</a:t>
            </a:r>
            <a:endParaRPr lang="en-US" dirty="0"/>
          </a:p>
        </p:txBody>
      </p:sp>
      <p:sp>
        <p:nvSpPr>
          <p:cNvPr id="20" name="Right Triangle 19">
            <a:extLst>
              <a:ext uri="{FF2B5EF4-FFF2-40B4-BE49-F238E27FC236}">
                <a16:creationId xmlns:a16="http://schemas.microsoft.com/office/drawing/2014/main" xmlns="" id="{B2F54DD2-53DD-E94B-AE46-D4AE86E668E3}"/>
              </a:ext>
            </a:extLst>
          </p:cNvPr>
          <p:cNvSpPr/>
          <p:nvPr/>
        </p:nvSpPr>
        <p:spPr>
          <a:xfrm rot="16200000">
            <a:off x="10375600" y="5034086"/>
            <a:ext cx="1787236" cy="1860589"/>
          </a:xfrm>
          <a:prstGeom prst="rtTriangl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6270738"/>
      </p:ext>
    </p:extLst>
  </p:cSld>
  <p:clrMapOvr>
    <a:masterClrMapping/>
  </p:clrMapOvr>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5852317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285232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6932363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5241111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8122127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294453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2066577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1957851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84773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34661101-1538-474D-88A4-673A5D821A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220921" cy="6858000"/>
          </a:xfrm>
          <a:prstGeom prst="rect">
            <a:avLst/>
          </a:prstGeom>
        </p:spPr>
      </p:pic>
      <p:sp>
        <p:nvSpPr>
          <p:cNvPr id="15" name="Right Triangle 10">
            <a:extLst>
              <a:ext uri="{FF2B5EF4-FFF2-40B4-BE49-F238E27FC236}">
                <a16:creationId xmlns:a16="http://schemas.microsoft.com/office/drawing/2014/main" xmlns="" id="{CCF86904-5C5D-6947-952F-9FB764D0AAEA}"/>
              </a:ext>
            </a:extLst>
          </p:cNvPr>
          <p:cNvSpPr/>
          <p:nvPr/>
        </p:nvSpPr>
        <p:spPr>
          <a:xfrm rot="5400000">
            <a:off x="1715702" y="-1719798"/>
            <a:ext cx="6953117" cy="10392713"/>
          </a:xfrm>
          <a:custGeom>
            <a:avLst/>
            <a:gdLst>
              <a:gd name="connsiteX0" fmla="*/ 0 w 10450371"/>
              <a:gd name="connsiteY0" fmla="*/ 10879283 h 10879283"/>
              <a:gd name="connsiteX1" fmla="*/ 0 w 10450371"/>
              <a:gd name="connsiteY1" fmla="*/ 0 h 10879283"/>
              <a:gd name="connsiteX2" fmla="*/ 10450371 w 10450371"/>
              <a:gd name="connsiteY2" fmla="*/ 10879283 h 10879283"/>
              <a:gd name="connsiteX3" fmla="*/ 0 w 10450371"/>
              <a:gd name="connsiteY3" fmla="*/ 10879283 h 10879283"/>
              <a:gd name="connsiteX0" fmla="*/ 0 w 10450371"/>
              <a:gd name="connsiteY0" fmla="*/ 10879283 h 10879283"/>
              <a:gd name="connsiteX1" fmla="*/ 0 w 10450371"/>
              <a:gd name="connsiteY1" fmla="*/ 0 h 10879283"/>
              <a:gd name="connsiteX2" fmla="*/ 6947510 w 10450371"/>
              <a:gd name="connsiteY2" fmla="*/ 7244821 h 10879283"/>
              <a:gd name="connsiteX3" fmla="*/ 10450371 w 10450371"/>
              <a:gd name="connsiteY3" fmla="*/ 10879283 h 10879283"/>
              <a:gd name="connsiteX4" fmla="*/ 0 w 10450371"/>
              <a:gd name="connsiteY4" fmla="*/ 10879283 h 10879283"/>
              <a:gd name="connsiteX0" fmla="*/ 0 w 6947510"/>
              <a:gd name="connsiteY0" fmla="*/ 10879283 h 10879283"/>
              <a:gd name="connsiteX1" fmla="*/ 0 w 6947510"/>
              <a:gd name="connsiteY1" fmla="*/ 0 h 10879283"/>
              <a:gd name="connsiteX2" fmla="*/ 6947510 w 6947510"/>
              <a:gd name="connsiteY2" fmla="*/ 7244821 h 10879283"/>
              <a:gd name="connsiteX3" fmla="*/ 6938244 w 6947510"/>
              <a:gd name="connsiteY3" fmla="*/ 10868892 h 10879283"/>
              <a:gd name="connsiteX4" fmla="*/ 0 w 6947510"/>
              <a:gd name="connsiteY4" fmla="*/ 10879283 h 10879283"/>
              <a:gd name="connsiteX0" fmla="*/ 3 w 6947510"/>
              <a:gd name="connsiteY0" fmla="*/ 9518074 h 10868892"/>
              <a:gd name="connsiteX1" fmla="*/ 0 w 6947510"/>
              <a:gd name="connsiteY1" fmla="*/ 0 h 10868892"/>
              <a:gd name="connsiteX2" fmla="*/ 6947510 w 6947510"/>
              <a:gd name="connsiteY2" fmla="*/ 7244821 h 10868892"/>
              <a:gd name="connsiteX3" fmla="*/ 6938244 w 6947510"/>
              <a:gd name="connsiteY3" fmla="*/ 10868892 h 10868892"/>
              <a:gd name="connsiteX4" fmla="*/ 3 w 6947510"/>
              <a:gd name="connsiteY4" fmla="*/ 9518074 h 10868892"/>
              <a:gd name="connsiteX0" fmla="*/ 3 w 6947510"/>
              <a:gd name="connsiteY0" fmla="*/ 10349347 h 10868892"/>
              <a:gd name="connsiteX1" fmla="*/ 0 w 6947510"/>
              <a:gd name="connsiteY1" fmla="*/ 0 h 10868892"/>
              <a:gd name="connsiteX2" fmla="*/ 6947510 w 6947510"/>
              <a:gd name="connsiteY2" fmla="*/ 7244821 h 10868892"/>
              <a:gd name="connsiteX3" fmla="*/ 6938244 w 6947510"/>
              <a:gd name="connsiteY3" fmla="*/ 10868892 h 10868892"/>
              <a:gd name="connsiteX4" fmla="*/ 3 w 6947510"/>
              <a:gd name="connsiteY4" fmla="*/ 10349347 h 10868892"/>
              <a:gd name="connsiteX0" fmla="*/ 3 w 6947510"/>
              <a:gd name="connsiteY0" fmla="*/ 10349347 h 10349347"/>
              <a:gd name="connsiteX1" fmla="*/ 0 w 6947510"/>
              <a:gd name="connsiteY1" fmla="*/ 0 h 10349347"/>
              <a:gd name="connsiteX2" fmla="*/ 6947510 w 6947510"/>
              <a:gd name="connsiteY2" fmla="*/ 7244821 h 10349347"/>
              <a:gd name="connsiteX3" fmla="*/ 6938244 w 6947510"/>
              <a:gd name="connsiteY3" fmla="*/ 9611592 h 10349347"/>
              <a:gd name="connsiteX4" fmla="*/ 3 w 6947510"/>
              <a:gd name="connsiteY4" fmla="*/ 10349347 h 10349347"/>
              <a:gd name="connsiteX0" fmla="*/ 3 w 6947510"/>
              <a:gd name="connsiteY0" fmla="*/ 10349347 h 10370132"/>
              <a:gd name="connsiteX1" fmla="*/ 0 w 6947510"/>
              <a:gd name="connsiteY1" fmla="*/ 0 h 10370132"/>
              <a:gd name="connsiteX2" fmla="*/ 6947510 w 6947510"/>
              <a:gd name="connsiteY2" fmla="*/ 7244821 h 10370132"/>
              <a:gd name="connsiteX3" fmla="*/ 6927856 w 6947510"/>
              <a:gd name="connsiteY3" fmla="*/ 10370132 h 10370132"/>
              <a:gd name="connsiteX4" fmla="*/ 3 w 6947510"/>
              <a:gd name="connsiteY4" fmla="*/ 10349347 h 10370132"/>
              <a:gd name="connsiteX0" fmla="*/ 5613 w 6947510"/>
              <a:gd name="connsiteY0" fmla="*/ 10383006 h 10383006"/>
              <a:gd name="connsiteX1" fmla="*/ 0 w 6947510"/>
              <a:gd name="connsiteY1" fmla="*/ 0 h 10383006"/>
              <a:gd name="connsiteX2" fmla="*/ 6947510 w 6947510"/>
              <a:gd name="connsiteY2" fmla="*/ 7244821 h 10383006"/>
              <a:gd name="connsiteX3" fmla="*/ 6927856 w 6947510"/>
              <a:gd name="connsiteY3" fmla="*/ 10370132 h 10383006"/>
              <a:gd name="connsiteX4" fmla="*/ 5613 w 6947510"/>
              <a:gd name="connsiteY4" fmla="*/ 10383006 h 10383006"/>
              <a:gd name="connsiteX0" fmla="*/ 0 w 6953117"/>
              <a:gd name="connsiteY0" fmla="*/ 10388616 h 10388616"/>
              <a:gd name="connsiteX1" fmla="*/ 5607 w 6953117"/>
              <a:gd name="connsiteY1" fmla="*/ 0 h 10388616"/>
              <a:gd name="connsiteX2" fmla="*/ 6953117 w 6953117"/>
              <a:gd name="connsiteY2" fmla="*/ 7244821 h 10388616"/>
              <a:gd name="connsiteX3" fmla="*/ 6933463 w 6953117"/>
              <a:gd name="connsiteY3" fmla="*/ 10370132 h 10388616"/>
              <a:gd name="connsiteX4" fmla="*/ 0 w 6953117"/>
              <a:gd name="connsiteY4" fmla="*/ 10388616 h 10388616"/>
              <a:gd name="connsiteX0" fmla="*/ 0 w 6953117"/>
              <a:gd name="connsiteY0" fmla="*/ 10388616 h 10392713"/>
              <a:gd name="connsiteX1" fmla="*/ 5607 w 6953117"/>
              <a:gd name="connsiteY1" fmla="*/ 0 h 10392713"/>
              <a:gd name="connsiteX2" fmla="*/ 6953117 w 6953117"/>
              <a:gd name="connsiteY2" fmla="*/ 7244821 h 10392713"/>
              <a:gd name="connsiteX3" fmla="*/ 6944755 w 6953117"/>
              <a:gd name="connsiteY3" fmla="*/ 10392713 h 10392713"/>
              <a:gd name="connsiteX4" fmla="*/ 0 w 6953117"/>
              <a:gd name="connsiteY4" fmla="*/ 10388616 h 1039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117" h="10392713">
                <a:moveTo>
                  <a:pt x="0" y="10388616"/>
                </a:moveTo>
                <a:cubicBezTo>
                  <a:pt x="-1" y="7215925"/>
                  <a:pt x="5608" y="3172691"/>
                  <a:pt x="5607" y="0"/>
                </a:cubicBezTo>
                <a:lnTo>
                  <a:pt x="6953117" y="7244821"/>
                </a:lnTo>
                <a:cubicBezTo>
                  <a:pt x="6950028" y="8452845"/>
                  <a:pt x="6947844" y="9184689"/>
                  <a:pt x="6944755" y="10392713"/>
                </a:cubicBezTo>
                <a:lnTo>
                  <a:pt x="0" y="1038861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xmlns="" id="{62A18208-670E-1148-A64F-72EC3E6B351F}"/>
              </a:ext>
            </a:extLst>
          </p:cNvPr>
          <p:cNvSpPr>
            <a:spLocks noGrp="1"/>
          </p:cNvSpPr>
          <p:nvPr>
            <p:ph type="ctrTitle"/>
          </p:nvPr>
        </p:nvSpPr>
        <p:spPr>
          <a:xfrm>
            <a:off x="457200" y="2743200"/>
            <a:ext cx="5722310" cy="1595504"/>
          </a:xfrm>
        </p:spPr>
        <p:txBody>
          <a:bodyPr lIns="0" tIns="0" rIns="0" bIns="0" anchor="ctr" anchorCtr="0">
            <a:normAutofit/>
          </a:bodyPr>
          <a:lstStyle>
            <a:lvl1pPr algn="l">
              <a:lnSpc>
                <a:spcPct val="90000"/>
              </a:lnSpc>
              <a:defRPr sz="4800">
                <a:solidFill>
                  <a:schemeClr val="bg1"/>
                </a:solidFill>
                <a:latin typeface="+mj-lt"/>
              </a:defRPr>
            </a:lvl1pPr>
          </a:lstStyle>
          <a:p>
            <a:r>
              <a:rPr lang="en-US" smtClean="0"/>
              <a:t>Click to edit Master title style</a:t>
            </a:r>
            <a:endParaRPr lang="en-US" dirty="0"/>
          </a:p>
        </p:txBody>
      </p:sp>
      <p:pic>
        <p:nvPicPr>
          <p:cNvPr id="16" name="Picture 15">
            <a:extLst>
              <a:ext uri="{FF2B5EF4-FFF2-40B4-BE49-F238E27FC236}">
                <a16:creationId xmlns:a16="http://schemas.microsoft.com/office/drawing/2014/main" xmlns="" id="{573B7C2B-E55B-0947-8CA7-6B450DCDC5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514" y="521548"/>
            <a:ext cx="2186260" cy="536401"/>
          </a:xfrm>
          <a:prstGeom prst="rect">
            <a:avLst/>
          </a:prstGeom>
        </p:spPr>
      </p:pic>
      <p:sp>
        <p:nvSpPr>
          <p:cNvPr id="17" name="Picture Placeholder 5">
            <a:extLst>
              <a:ext uri="{FF2B5EF4-FFF2-40B4-BE49-F238E27FC236}">
                <a16:creationId xmlns:a16="http://schemas.microsoft.com/office/drawing/2014/main" xmlns="" id="{2DCA8348-BEE8-8947-840A-422E4FD18CDB}"/>
              </a:ext>
            </a:extLst>
          </p:cNvPr>
          <p:cNvSpPr>
            <a:spLocks noGrp="1"/>
          </p:cNvSpPr>
          <p:nvPr>
            <p:ph type="pic" sz="quarter" idx="14"/>
          </p:nvPr>
        </p:nvSpPr>
        <p:spPr>
          <a:xfrm>
            <a:off x="3052089" y="521548"/>
            <a:ext cx="1964545" cy="536401"/>
          </a:xfrm>
        </p:spPr>
        <p:txBody>
          <a:bodyPr anchor="ctr">
            <a:normAutofit/>
          </a:bodyPr>
          <a:lstStyle>
            <a:lvl1pPr marL="0" indent="0" algn="ctr">
              <a:buFontTx/>
              <a:buNone/>
              <a:defRPr sz="1400">
                <a:solidFill>
                  <a:schemeClr val="bg1"/>
                </a:solidFill>
              </a:defRPr>
            </a:lvl1pPr>
          </a:lstStyle>
          <a:p>
            <a:r>
              <a:rPr lang="en-US" smtClean="0"/>
              <a:t>Click icon to add picture</a:t>
            </a:r>
            <a:endParaRPr lang="en-US" dirty="0"/>
          </a:p>
        </p:txBody>
      </p:sp>
      <p:sp>
        <p:nvSpPr>
          <p:cNvPr id="18" name="Picture Placeholder 5">
            <a:extLst>
              <a:ext uri="{FF2B5EF4-FFF2-40B4-BE49-F238E27FC236}">
                <a16:creationId xmlns:a16="http://schemas.microsoft.com/office/drawing/2014/main" xmlns="" id="{031BF40E-E463-3D48-804A-3F217425AFC3}"/>
              </a:ext>
            </a:extLst>
          </p:cNvPr>
          <p:cNvSpPr>
            <a:spLocks noGrp="1"/>
          </p:cNvSpPr>
          <p:nvPr>
            <p:ph type="pic" sz="quarter" idx="15"/>
          </p:nvPr>
        </p:nvSpPr>
        <p:spPr>
          <a:xfrm>
            <a:off x="5435946" y="521548"/>
            <a:ext cx="1964545" cy="536401"/>
          </a:xfrm>
        </p:spPr>
        <p:txBody>
          <a:bodyPr anchor="ctr">
            <a:normAutofit/>
          </a:bodyPr>
          <a:lstStyle>
            <a:lvl1pPr marL="0" indent="0" algn="ctr">
              <a:buFontTx/>
              <a:buNone/>
              <a:defRPr sz="1400">
                <a:solidFill>
                  <a:schemeClr val="bg1"/>
                </a:solidFill>
              </a:defRPr>
            </a:lvl1pPr>
          </a:lstStyle>
          <a:p>
            <a:r>
              <a:rPr lang="en-US" smtClean="0"/>
              <a:t>Click icon to add picture</a:t>
            </a:r>
            <a:endParaRPr lang="en-US" dirty="0"/>
          </a:p>
        </p:txBody>
      </p:sp>
      <p:sp>
        <p:nvSpPr>
          <p:cNvPr id="10" name="Right Triangle 9">
            <a:extLst>
              <a:ext uri="{FF2B5EF4-FFF2-40B4-BE49-F238E27FC236}">
                <a16:creationId xmlns:a16="http://schemas.microsoft.com/office/drawing/2014/main" xmlns="" id="{D0E45B38-1D9D-404A-A7DC-C458A0878633}"/>
              </a:ext>
            </a:extLst>
          </p:cNvPr>
          <p:cNvSpPr/>
          <p:nvPr/>
        </p:nvSpPr>
        <p:spPr>
          <a:xfrm rot="16200000">
            <a:off x="10375600" y="5034086"/>
            <a:ext cx="1787236" cy="1860589"/>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1990810"/>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7726841-9DAD-4247-B090-FA07F5656E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220921" cy="6858000"/>
          </a:xfrm>
          <a:prstGeom prst="rect">
            <a:avLst/>
          </a:prstGeom>
        </p:spPr>
      </p:pic>
      <p:sp>
        <p:nvSpPr>
          <p:cNvPr id="14" name="Rectangle 13">
            <a:extLst>
              <a:ext uri="{FF2B5EF4-FFF2-40B4-BE49-F238E27FC236}">
                <a16:creationId xmlns:a16="http://schemas.microsoft.com/office/drawing/2014/main" xmlns="" id="{E6B1B831-2DC1-F64A-9242-892919EB2A94}"/>
              </a:ext>
            </a:extLst>
          </p:cNvPr>
          <p:cNvSpPr/>
          <p:nvPr/>
        </p:nvSpPr>
        <p:spPr>
          <a:xfrm>
            <a:off x="0" y="0"/>
            <a:ext cx="12192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5A32D1-C2BD-B54F-8CE3-ED24D004416E}"/>
              </a:ext>
            </a:extLst>
          </p:cNvPr>
          <p:cNvSpPr>
            <a:spLocks noGrp="1"/>
          </p:cNvSpPr>
          <p:nvPr>
            <p:ph type="ctrTitle"/>
          </p:nvPr>
        </p:nvSpPr>
        <p:spPr>
          <a:xfrm>
            <a:off x="457200" y="1276370"/>
            <a:ext cx="11145093" cy="4305260"/>
          </a:xfrm>
        </p:spPr>
        <p:txBody>
          <a:bodyPr lIns="0" tIns="0" rIns="0" bIns="0" anchor="ctr" anchorCtr="0">
            <a:normAutofit/>
          </a:bodyPr>
          <a:lstStyle>
            <a:lvl1pPr algn="l">
              <a:lnSpc>
                <a:spcPct val="90000"/>
              </a:lnSpc>
              <a:defRPr sz="4800">
                <a:solidFill>
                  <a:schemeClr val="bg1"/>
                </a:solidFill>
                <a:latin typeface="+mn-lt"/>
              </a:defRPr>
            </a:lvl1pPr>
          </a:lstStyle>
          <a:p>
            <a:r>
              <a:rPr lang="en-US" smtClean="0"/>
              <a:t>Click to edit Master title style</a:t>
            </a:r>
            <a:endParaRPr lang="en-US" dirty="0"/>
          </a:p>
        </p:txBody>
      </p:sp>
      <p:sp>
        <p:nvSpPr>
          <p:cNvPr id="15" name="Right Triangle 14">
            <a:extLst>
              <a:ext uri="{FF2B5EF4-FFF2-40B4-BE49-F238E27FC236}">
                <a16:creationId xmlns:a16="http://schemas.microsoft.com/office/drawing/2014/main" xmlns="" id="{72C90E20-1603-CD4B-8F38-B66B4DC4C633}"/>
              </a:ext>
            </a:extLst>
          </p:cNvPr>
          <p:cNvSpPr/>
          <p:nvPr/>
        </p:nvSpPr>
        <p:spPr>
          <a:xfrm rot="16200000">
            <a:off x="10375600" y="5034086"/>
            <a:ext cx="1787236" cy="1860589"/>
          </a:xfrm>
          <a:prstGeom prst="rtTriangl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xmlns="" id="{16A9CC15-F944-3B4C-BF2E-16D71F20FC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16033" y="521548"/>
            <a:ext cx="2186260" cy="536401"/>
          </a:xfrm>
          <a:prstGeom prst="rect">
            <a:avLst/>
          </a:prstGeom>
        </p:spPr>
      </p:pic>
      <p:sp>
        <p:nvSpPr>
          <p:cNvPr id="19" name="Right Triangle 18">
            <a:extLst>
              <a:ext uri="{FF2B5EF4-FFF2-40B4-BE49-F238E27FC236}">
                <a16:creationId xmlns:a16="http://schemas.microsoft.com/office/drawing/2014/main" xmlns="" id="{62FB3262-5E9C-4D4A-8DBF-0B17E4C80893}"/>
              </a:ext>
            </a:extLst>
          </p:cNvPr>
          <p:cNvSpPr/>
          <p:nvPr/>
        </p:nvSpPr>
        <p:spPr>
          <a:xfrm rot="5400000">
            <a:off x="12129" y="-34163"/>
            <a:ext cx="1127885" cy="117417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5230058"/>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E6B1B831-2DC1-F64A-9242-892919EB2A94}"/>
              </a:ext>
            </a:extLst>
          </p:cNvPr>
          <p:cNvSpPr/>
          <p:nvPr/>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5A32D1-C2BD-B54F-8CE3-ED24D004416E}"/>
              </a:ext>
            </a:extLst>
          </p:cNvPr>
          <p:cNvSpPr>
            <a:spLocks noGrp="1"/>
          </p:cNvSpPr>
          <p:nvPr>
            <p:ph type="ctrTitle"/>
          </p:nvPr>
        </p:nvSpPr>
        <p:spPr>
          <a:xfrm>
            <a:off x="457200" y="1276370"/>
            <a:ext cx="11145093" cy="4305260"/>
          </a:xfrm>
        </p:spPr>
        <p:txBody>
          <a:bodyPr lIns="0" tIns="0" rIns="0" bIns="0" anchor="ctr" anchorCtr="0">
            <a:normAutofit/>
          </a:bodyPr>
          <a:lstStyle>
            <a:lvl1pPr algn="l">
              <a:lnSpc>
                <a:spcPct val="90000"/>
              </a:lnSpc>
              <a:defRPr sz="4800">
                <a:solidFill>
                  <a:schemeClr val="bg1"/>
                </a:solidFill>
                <a:latin typeface="+mn-lt"/>
              </a:defRPr>
            </a:lvl1pPr>
          </a:lstStyle>
          <a:p>
            <a:r>
              <a:rPr lang="en-US" smtClean="0"/>
              <a:t>Click to edit Master title style</a:t>
            </a:r>
            <a:endParaRPr lang="en-US" dirty="0"/>
          </a:p>
        </p:txBody>
      </p:sp>
      <p:sp>
        <p:nvSpPr>
          <p:cNvPr id="15" name="Right Triangle 14">
            <a:extLst>
              <a:ext uri="{FF2B5EF4-FFF2-40B4-BE49-F238E27FC236}">
                <a16:creationId xmlns:a16="http://schemas.microsoft.com/office/drawing/2014/main" xmlns="" id="{72C90E20-1603-CD4B-8F38-B66B4DC4C633}"/>
              </a:ext>
            </a:extLst>
          </p:cNvPr>
          <p:cNvSpPr/>
          <p:nvPr/>
        </p:nvSpPr>
        <p:spPr>
          <a:xfrm rot="16200000">
            <a:off x="10375600" y="5034086"/>
            <a:ext cx="1787236" cy="1860589"/>
          </a:xfrm>
          <a:prstGeom prst="rtTriangl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xmlns="" id="{16A9CC15-F944-3B4C-BF2E-16D71F20FC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16033" y="521548"/>
            <a:ext cx="2186260" cy="536401"/>
          </a:xfrm>
          <a:prstGeom prst="rect">
            <a:avLst/>
          </a:prstGeom>
        </p:spPr>
      </p:pic>
      <p:sp>
        <p:nvSpPr>
          <p:cNvPr id="19" name="Right Triangle 18">
            <a:extLst>
              <a:ext uri="{FF2B5EF4-FFF2-40B4-BE49-F238E27FC236}">
                <a16:creationId xmlns:a16="http://schemas.microsoft.com/office/drawing/2014/main" xmlns="" id="{62FB3262-5E9C-4D4A-8DBF-0B17E4C80893}"/>
              </a:ext>
            </a:extLst>
          </p:cNvPr>
          <p:cNvSpPr/>
          <p:nvPr/>
        </p:nvSpPr>
        <p:spPr>
          <a:xfrm rot="5400000">
            <a:off x="12129" y="-34163"/>
            <a:ext cx="1127885" cy="117417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8505922"/>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Left Image ba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AB767AB5-117C-3541-B9B6-BB16A282D9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768"/>
            <a:ext cx="2628902" cy="6860768"/>
          </a:xfrm>
          <a:prstGeom prst="rect">
            <a:avLst/>
          </a:prstGeom>
        </p:spPr>
      </p:pic>
      <p:sp>
        <p:nvSpPr>
          <p:cNvPr id="2" name="Title 1">
            <a:extLst>
              <a:ext uri="{FF2B5EF4-FFF2-40B4-BE49-F238E27FC236}">
                <a16:creationId xmlns:a16="http://schemas.microsoft.com/office/drawing/2014/main" xmlns="" id="{9D694463-EA68-0A4D-BB10-B2B538C7A9BF}"/>
              </a:ext>
            </a:extLst>
          </p:cNvPr>
          <p:cNvSpPr>
            <a:spLocks noGrp="1"/>
          </p:cNvSpPr>
          <p:nvPr>
            <p:ph type="title"/>
          </p:nvPr>
        </p:nvSpPr>
        <p:spPr>
          <a:xfrm>
            <a:off x="3259281" y="365124"/>
            <a:ext cx="8512991" cy="1321477"/>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CC03381C-DB08-664F-954F-727FD0CBE14B}"/>
              </a:ext>
            </a:extLst>
          </p:cNvPr>
          <p:cNvSpPr>
            <a:spLocks noGrp="1"/>
          </p:cNvSpPr>
          <p:nvPr>
            <p:ph sz="half" idx="1"/>
          </p:nvPr>
        </p:nvSpPr>
        <p:spPr>
          <a:xfrm>
            <a:off x="3259282" y="1821539"/>
            <a:ext cx="8512991" cy="4154580"/>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ight Triangle 9">
            <a:extLst>
              <a:ext uri="{FF2B5EF4-FFF2-40B4-BE49-F238E27FC236}">
                <a16:creationId xmlns:a16="http://schemas.microsoft.com/office/drawing/2014/main" xmlns="" id="{73C7385A-C3AB-4048-B445-9CCEA3BE26B5}"/>
              </a:ext>
            </a:extLst>
          </p:cNvPr>
          <p:cNvSpPr/>
          <p:nvPr/>
        </p:nvSpPr>
        <p:spPr>
          <a:xfrm rot="16200000">
            <a:off x="804989" y="5045103"/>
            <a:ext cx="1787236" cy="1860589"/>
          </a:xfrm>
          <a:prstGeom prst="r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xmlns="" id="{95E04E22-0A8B-9E4F-B110-8614D9B13398}"/>
              </a:ext>
            </a:extLst>
          </p:cNvPr>
          <p:cNvSpPr/>
          <p:nvPr/>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4">
            <a:extLst>
              <a:ext uri="{FF2B5EF4-FFF2-40B4-BE49-F238E27FC236}">
                <a16:creationId xmlns:a16="http://schemas.microsoft.com/office/drawing/2014/main" xmlns="" id="{F29D74DC-A37B-4D41-9CAB-E61E91A6FDA4}"/>
              </a:ext>
            </a:extLst>
          </p:cNvPr>
          <p:cNvSpPr>
            <a:spLocks noGrp="1"/>
          </p:cNvSpPr>
          <p:nvPr>
            <p:ph type="sldNum" sz="quarter" idx="12"/>
          </p:nvPr>
        </p:nvSpPr>
        <p:spPr>
          <a:xfrm>
            <a:off x="11250089" y="6176962"/>
            <a:ext cx="522185" cy="681038"/>
          </a:xfrm>
        </p:spPr>
        <p:txBody>
          <a:bodyPr lIns="0" tIns="0" rIns="0" bIns="0"/>
          <a:lstStyle>
            <a:lvl1pPr algn="r">
              <a:defRPr>
                <a:solidFill>
                  <a:schemeClr val="accent3"/>
                </a:solidFill>
              </a:defRPr>
            </a:lvl1pPr>
          </a:lstStyle>
          <a:p>
            <a:fld id="{0A1F2A9D-2A20-154F-9C67-DD19750049F0}" type="slidenum">
              <a:rPr lang="en-US" smtClean="0"/>
              <a:pPr/>
              <a:t>‹#›</a:t>
            </a:fld>
            <a:endParaRPr lang="en-US" dirty="0"/>
          </a:p>
        </p:txBody>
      </p:sp>
      <p:cxnSp>
        <p:nvCxnSpPr>
          <p:cNvPr id="17" name="Straight Connector 16">
            <a:extLst>
              <a:ext uri="{FF2B5EF4-FFF2-40B4-BE49-F238E27FC236}">
                <a16:creationId xmlns:a16="http://schemas.microsoft.com/office/drawing/2014/main" xmlns="" id="{57351DCA-2F72-7B49-84EF-95460BE7F4C3}"/>
              </a:ext>
            </a:extLst>
          </p:cNvPr>
          <p:cNvCxnSpPr>
            <a:cxnSpLocks/>
          </p:cNvCxnSpPr>
          <p:nvPr/>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257E1733-FD2A-AD41-8AC2-B837F6CACD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281" y="6165347"/>
            <a:ext cx="1636288" cy="401464"/>
          </a:xfrm>
          <a:prstGeom prst="rect">
            <a:avLst/>
          </a:prstGeom>
        </p:spPr>
      </p:pic>
      <p:pic>
        <p:nvPicPr>
          <p:cNvPr id="14" name="Picture 13">
            <a:extLst>
              <a:ext uri="{FF2B5EF4-FFF2-40B4-BE49-F238E27FC236}">
                <a16:creationId xmlns="" xmlns:a16="http://schemas.microsoft.com/office/drawing/2014/main" id="{AB767AB5-117C-3541-B9B6-BB16A282D9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68"/>
            <a:ext cx="2628902" cy="6860768"/>
          </a:xfrm>
          <a:prstGeom prst="rect">
            <a:avLst/>
          </a:prstGeom>
        </p:spPr>
      </p:pic>
      <p:sp>
        <p:nvSpPr>
          <p:cNvPr id="16" name="Right Triangle 15">
            <a:extLst>
              <a:ext uri="{FF2B5EF4-FFF2-40B4-BE49-F238E27FC236}">
                <a16:creationId xmlns="" xmlns:a16="http://schemas.microsoft.com/office/drawing/2014/main" id="{73C7385A-C3AB-4048-B445-9CCEA3BE26B5}"/>
              </a:ext>
            </a:extLst>
          </p:cNvPr>
          <p:cNvSpPr/>
          <p:nvPr userDrawn="1"/>
        </p:nvSpPr>
        <p:spPr>
          <a:xfrm rot="16200000">
            <a:off x="804989" y="5045103"/>
            <a:ext cx="1787236" cy="1860589"/>
          </a:xfrm>
          <a:prstGeom prst="r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 xmlns:a16="http://schemas.microsoft.com/office/drawing/2014/main" id="{95E04E22-0A8B-9E4F-B110-8614D9B13398}"/>
              </a:ext>
            </a:extLst>
          </p:cNvPr>
          <p:cNvSpPr/>
          <p:nvPr userDrawn="1"/>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 xmlns:a16="http://schemas.microsoft.com/office/drawing/2014/main" id="{57351DCA-2F72-7B49-84EF-95460BE7F4C3}"/>
              </a:ext>
            </a:extLst>
          </p:cNvPr>
          <p:cNvCxnSpPr>
            <a:cxnSpLocks/>
          </p:cNvCxnSpPr>
          <p:nvPr userDrawn="1"/>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 xmlns:a16="http://schemas.microsoft.com/office/drawing/2014/main" id="{257E1733-FD2A-AD41-8AC2-B837F6CACDA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9281" y="6165347"/>
            <a:ext cx="1636288" cy="401464"/>
          </a:xfrm>
          <a:prstGeom prst="rect">
            <a:avLst/>
          </a:prstGeom>
        </p:spPr>
      </p:pic>
    </p:spTree>
    <p:extLst>
      <p:ext uri="{BB962C8B-B14F-4D97-AF65-F5344CB8AC3E}">
        <p14:creationId xmlns:p14="http://schemas.microsoft.com/office/powerpoint/2010/main" val="17586769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wo Content Left Image bar">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55FAEF7D-E490-4C4E-97D3-00697179BE5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478"/>
            <a:ext cx="2628902" cy="6856522"/>
          </a:xfrm>
          <a:prstGeom prst="rect">
            <a:avLst/>
          </a:prstGeom>
        </p:spPr>
      </p:pic>
      <p:sp>
        <p:nvSpPr>
          <p:cNvPr id="2" name="Title 1">
            <a:extLst>
              <a:ext uri="{FF2B5EF4-FFF2-40B4-BE49-F238E27FC236}">
                <a16:creationId xmlns:a16="http://schemas.microsoft.com/office/drawing/2014/main" xmlns="" id="{9D694463-EA68-0A4D-BB10-B2B538C7A9BF}"/>
              </a:ext>
            </a:extLst>
          </p:cNvPr>
          <p:cNvSpPr>
            <a:spLocks noGrp="1"/>
          </p:cNvSpPr>
          <p:nvPr>
            <p:ph type="title"/>
          </p:nvPr>
        </p:nvSpPr>
        <p:spPr>
          <a:xfrm>
            <a:off x="3259281" y="365124"/>
            <a:ext cx="8512991" cy="1321477"/>
          </a:xfrm>
        </p:spPr>
        <p:txBody>
          <a:bodyPr lIns="0" tIns="0" rIns="0" bIns="0" anchor="ctr" anchorCtr="0"/>
          <a:lstStyle>
            <a:lvl1pPr>
              <a:defRPr>
                <a:solidFill>
                  <a:schemeClr val="accent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CC03381C-DB08-664F-954F-727FD0CBE14B}"/>
              </a:ext>
            </a:extLst>
          </p:cNvPr>
          <p:cNvSpPr>
            <a:spLocks noGrp="1"/>
          </p:cNvSpPr>
          <p:nvPr>
            <p:ph sz="half" idx="1"/>
          </p:nvPr>
        </p:nvSpPr>
        <p:spPr>
          <a:xfrm>
            <a:off x="3259282" y="1821539"/>
            <a:ext cx="8512991" cy="4154580"/>
          </a:xfrm>
        </p:spPr>
        <p:txBody>
          <a:bodyPr lIns="0" tIns="0" rIns="0" bIns="0">
            <a:normAutofit/>
          </a:bodyPr>
          <a:lstStyle>
            <a:lvl1pPr marL="0" indent="0">
              <a:lnSpc>
                <a:spcPct val="90000"/>
              </a:lnSpc>
              <a:spcBef>
                <a:spcPts val="1600"/>
              </a:spcBef>
              <a:buNone/>
              <a:defRPr sz="2400" b="1">
                <a:solidFill>
                  <a:schemeClr val="tx2"/>
                </a:solidFill>
                <a:latin typeface="+mj-lt"/>
              </a:defRPr>
            </a:lvl1pPr>
            <a:lvl2pPr marL="233363" indent="0">
              <a:lnSpc>
                <a:spcPct val="100000"/>
              </a:lnSpc>
              <a:buNone/>
              <a:tabLst/>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ight Triangle 9">
            <a:extLst>
              <a:ext uri="{FF2B5EF4-FFF2-40B4-BE49-F238E27FC236}">
                <a16:creationId xmlns:a16="http://schemas.microsoft.com/office/drawing/2014/main" xmlns="" id="{73C7385A-C3AB-4048-B445-9CCEA3BE26B5}"/>
              </a:ext>
            </a:extLst>
          </p:cNvPr>
          <p:cNvSpPr/>
          <p:nvPr/>
        </p:nvSpPr>
        <p:spPr>
          <a:xfrm rot="16200000">
            <a:off x="804989" y="5045103"/>
            <a:ext cx="1787236" cy="1860589"/>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xmlns="" id="{95E04E22-0A8B-9E4F-B110-8614D9B13398}"/>
              </a:ext>
            </a:extLst>
          </p:cNvPr>
          <p:cNvSpPr/>
          <p:nvPr/>
        </p:nvSpPr>
        <p:spPr>
          <a:xfrm rot="5400000">
            <a:off x="23146" y="-23146"/>
            <a:ext cx="1127885" cy="1174176"/>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4">
            <a:extLst>
              <a:ext uri="{FF2B5EF4-FFF2-40B4-BE49-F238E27FC236}">
                <a16:creationId xmlns:a16="http://schemas.microsoft.com/office/drawing/2014/main" xmlns="" id="{379A3CDA-7E2A-AE45-B783-1A24FB12DE3C}"/>
              </a:ext>
            </a:extLst>
          </p:cNvPr>
          <p:cNvSpPr>
            <a:spLocks noGrp="1"/>
          </p:cNvSpPr>
          <p:nvPr>
            <p:ph type="sldNum" sz="quarter" idx="12"/>
          </p:nvPr>
        </p:nvSpPr>
        <p:spPr>
          <a:xfrm>
            <a:off x="11250089" y="6176962"/>
            <a:ext cx="522185" cy="681038"/>
          </a:xfrm>
        </p:spPr>
        <p:txBody>
          <a:bodyPr lIns="0" tIns="0" rIns="0" bIns="0"/>
          <a:lstStyle>
            <a:lvl1pPr algn="r">
              <a:defRPr>
                <a:solidFill>
                  <a:schemeClr val="accent3"/>
                </a:solidFill>
              </a:defRPr>
            </a:lvl1pPr>
          </a:lstStyle>
          <a:p>
            <a:fld id="{0A1F2A9D-2A20-154F-9C67-DD19750049F0}" type="slidenum">
              <a:rPr lang="en-US" smtClean="0"/>
              <a:pPr/>
              <a:t>‹#›</a:t>
            </a:fld>
            <a:endParaRPr lang="en-US" dirty="0"/>
          </a:p>
        </p:txBody>
      </p:sp>
      <p:cxnSp>
        <p:nvCxnSpPr>
          <p:cNvPr id="15" name="Straight Connector 14">
            <a:extLst>
              <a:ext uri="{FF2B5EF4-FFF2-40B4-BE49-F238E27FC236}">
                <a16:creationId xmlns:a16="http://schemas.microsoft.com/office/drawing/2014/main" xmlns="" id="{B4440925-244B-7F4F-AE96-C14D517E6010}"/>
              </a:ext>
            </a:extLst>
          </p:cNvPr>
          <p:cNvCxnSpPr>
            <a:cxnSpLocks/>
          </p:cNvCxnSpPr>
          <p:nvPr/>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xmlns="" id="{7E1B531E-8B76-B141-97A0-E194D4641E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281" y="6165347"/>
            <a:ext cx="1636288" cy="401464"/>
          </a:xfrm>
          <a:prstGeom prst="rect">
            <a:avLst/>
          </a:prstGeom>
        </p:spPr>
      </p:pic>
      <p:pic>
        <p:nvPicPr>
          <p:cNvPr id="14" name="Picture 13">
            <a:extLst>
              <a:ext uri="{FF2B5EF4-FFF2-40B4-BE49-F238E27FC236}">
                <a16:creationId xmlns="" xmlns:a16="http://schemas.microsoft.com/office/drawing/2014/main" id="{55FAEF7D-E490-4C4E-97D3-00697179BE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478"/>
            <a:ext cx="2628902" cy="6856522"/>
          </a:xfrm>
          <a:prstGeom prst="rect">
            <a:avLst/>
          </a:prstGeom>
        </p:spPr>
      </p:pic>
      <p:sp>
        <p:nvSpPr>
          <p:cNvPr id="16" name="Right Triangle 15">
            <a:extLst>
              <a:ext uri="{FF2B5EF4-FFF2-40B4-BE49-F238E27FC236}">
                <a16:creationId xmlns="" xmlns:a16="http://schemas.microsoft.com/office/drawing/2014/main" id="{73C7385A-C3AB-4048-B445-9CCEA3BE26B5}"/>
              </a:ext>
            </a:extLst>
          </p:cNvPr>
          <p:cNvSpPr/>
          <p:nvPr userDrawn="1"/>
        </p:nvSpPr>
        <p:spPr>
          <a:xfrm rot="16200000">
            <a:off x="804989" y="5045103"/>
            <a:ext cx="1787236" cy="1860589"/>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 xmlns:a16="http://schemas.microsoft.com/office/drawing/2014/main" id="{95E04E22-0A8B-9E4F-B110-8614D9B13398}"/>
              </a:ext>
            </a:extLst>
          </p:cNvPr>
          <p:cNvSpPr/>
          <p:nvPr userDrawn="1"/>
        </p:nvSpPr>
        <p:spPr>
          <a:xfrm rot="5400000">
            <a:off x="23146" y="-23146"/>
            <a:ext cx="1127885" cy="1174176"/>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 xmlns:a16="http://schemas.microsoft.com/office/drawing/2014/main" id="{B4440925-244B-7F4F-AE96-C14D517E6010}"/>
              </a:ext>
            </a:extLst>
          </p:cNvPr>
          <p:cNvCxnSpPr>
            <a:cxnSpLocks/>
          </p:cNvCxnSpPr>
          <p:nvPr userDrawn="1"/>
        </p:nvCxnSpPr>
        <p:spPr>
          <a:xfrm flipV="1">
            <a:off x="11192011" y="6055750"/>
            <a:ext cx="580263" cy="55981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 xmlns:a16="http://schemas.microsoft.com/office/drawing/2014/main" id="{7E1B531E-8B76-B141-97A0-E194D4641E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9281" y="6165347"/>
            <a:ext cx="1636288" cy="401464"/>
          </a:xfrm>
          <a:prstGeom prst="rect">
            <a:avLst/>
          </a:prstGeom>
        </p:spPr>
      </p:pic>
    </p:spTree>
    <p:extLst>
      <p:ext uri="{BB962C8B-B14F-4D97-AF65-F5344CB8AC3E}">
        <p14:creationId xmlns:p14="http://schemas.microsoft.com/office/powerpoint/2010/main" val="8125600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AF3AE0E-DAF8-684A-A8ED-3DECC7BAFC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D21D4190-94AD-AC45-89F4-96FCEDD04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xmlns="" id="{5580AE23-6365-CB4F-A28B-5A8A43C9D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fld id="{C69140B4-6DB5-AA46-9024-C91AC673B0C9}" type="datetime1">
              <a:rPr lang="en-US" smtClean="0"/>
              <a:t>10/1/2019</a:t>
            </a:fld>
            <a:endParaRPr lang="en-US" dirty="0"/>
          </a:p>
        </p:txBody>
      </p:sp>
      <p:sp>
        <p:nvSpPr>
          <p:cNvPr id="5" name="Footer Placeholder 4">
            <a:extLst>
              <a:ext uri="{FF2B5EF4-FFF2-40B4-BE49-F238E27FC236}">
                <a16:creationId xmlns:a16="http://schemas.microsoft.com/office/drawing/2014/main" xmlns="" id="{6444EC80-BE16-1849-9A4E-E4176B63EE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xmlns="" id="{98F332DC-0917-904C-A527-9C0EC99FB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defRPr>
            </a:lvl1pPr>
          </a:lstStyle>
          <a:p>
            <a:fld id="{0A1F2A9D-2A20-154F-9C67-DD19750049F0}" type="slidenum">
              <a:rPr lang="en-US" smtClean="0"/>
              <a:pPr/>
              <a:t>‹#›</a:t>
            </a:fld>
            <a:endParaRPr lang="en-US" dirty="0"/>
          </a:p>
        </p:txBody>
      </p:sp>
    </p:spTree>
    <p:extLst>
      <p:ext uri="{BB962C8B-B14F-4D97-AF65-F5344CB8AC3E}">
        <p14:creationId xmlns:p14="http://schemas.microsoft.com/office/powerpoint/2010/main" val="22284909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8" r:id="rId23"/>
    <p:sldLayoutId id="2147483730" r:id="rId24"/>
    <p:sldLayoutId id="2147483732" r:id="rId25"/>
    <p:sldLayoutId id="2147483738" r:id="rId26"/>
    <p:sldLayoutId id="2147483739" r:id="rId27"/>
    <p:sldLayoutId id="2147483680" r:id="rId28"/>
    <p:sldLayoutId id="2147483690" r:id="rId29"/>
    <p:sldLayoutId id="2147483689" r:id="rId30"/>
    <p:sldLayoutId id="2147483695" r:id="rId31"/>
    <p:sldLayoutId id="2147483693" r:id="rId32"/>
    <p:sldLayoutId id="2147483694" r:id="rId33"/>
    <p:sldLayoutId id="2147483756" r:id="rId3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609600" y="1600200"/>
            <a:ext cx="10972800" cy="4967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1pPr>
            <a:lvl2pPr marL="914400" marR="0" lvl="1" indent="-38100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2pPr>
            <a:lvl3pPr marL="1371600" marR="0" lvl="2" indent="-38100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3200" marR="0" lvl="5"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6pPr>
            <a:lvl7pPr marL="3200400" marR="0" lvl="6"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81794782"/>
      </p:ext>
    </p:extLst>
  </p:cSld>
  <p:clrMap bg1="lt1" tx1="dk1" bg2="dk2" tx2="lt2" accent1="accent1" accent2="accent2" accent3="accent3" accent4="accent4" accent5="accent5" accent6="accent6" hlink="hlink" folHlink="folHlink"/>
  <p:sldLayoutIdLst>
    <p:sldLayoutId id="2147483741" r:id="rId1"/>
    <p:sldLayoutId id="2147483742" r:id="rId2"/>
    <p:sldLayoutId id="214748374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a:buClr>
                <a:srgbClr val="000000"/>
              </a:buClr>
              <a:buFont typeface="Arial"/>
              <a:buNone/>
            </a:pPr>
            <a:fld id="{00000000-1234-1234-1234-123412341234}" type="slidenum">
              <a:rPr lang="en" kern="0">
                <a:solidFill>
                  <a:srgbClr val="595959"/>
                </a:solidFill>
                <a:cs typeface="Arial"/>
                <a:sym typeface="Arial"/>
              </a:rPr>
              <a:pPr>
                <a:buClr>
                  <a:srgbClr val="000000"/>
                </a:buClr>
                <a:buFont typeface="Arial"/>
                <a:buNone/>
              </a:pPr>
              <a:t>‹#›</a:t>
            </a:fld>
            <a:endParaRPr kern="0">
              <a:solidFill>
                <a:srgbClr val="595959"/>
              </a:solidFill>
              <a:cs typeface="Arial"/>
              <a:sym typeface="Arial"/>
            </a:endParaRPr>
          </a:p>
        </p:txBody>
      </p:sp>
    </p:spTree>
    <p:extLst>
      <p:ext uri="{BB962C8B-B14F-4D97-AF65-F5344CB8AC3E}">
        <p14:creationId xmlns:p14="http://schemas.microsoft.com/office/powerpoint/2010/main" val="2096390512"/>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hyperlink" Target="https://drive.google.com/drive/folders/1dd8aS5mvYbS1-6CQURxssvKBejZDu39H?usp=sharing"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hyperlink" Target="https://drive.google.com/drive/folders/1dd8aS5mvYbS1-6CQURxssvKBejZDu39H?usp=sharing"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37.jpe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mailto:JResearcher@mathematica-mpr.com" TargetMode="External"/><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hyperlink" Target="mailto:MEconomist@mathematica-mpr.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www.datacommunitydc.org/" TargetMode="Externa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forms.gle/85EU6WvNG74bzQKh6" TargetMode="External"/><Relationship Id="rId2" Type="http://schemas.openxmlformats.org/officeDocument/2006/relationships/hyperlink" Target="https://forms.gle/hJ8k2k2F2jzw8mna7"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www.meetup.com/dhealthdc/" TargetMode="External"/><Relationship Id="rId13" Type="http://schemas.openxmlformats.org/officeDocument/2006/relationships/hyperlink" Target="https://www.meetup.com/GWU-Data-Science/" TargetMode="External"/><Relationship Id="rId3" Type="http://schemas.openxmlformats.org/officeDocument/2006/relationships/hyperlink" Target="https://www.meetup.com/Data-Education-DC/" TargetMode="External"/><Relationship Id="rId7" Type="http://schemas.openxmlformats.org/officeDocument/2006/relationships/hyperlink" Target="https://www.meetup.com/Data-Wranglers-DC/" TargetMode="External"/><Relationship Id="rId12" Type="http://schemas.openxmlformats.org/officeDocument/2006/relationships/hyperlink" Target="https://www.meetup.com/GDATADC/" TargetMode="External"/><Relationship Id="rId2" Type="http://schemas.openxmlformats.org/officeDocument/2006/relationships/hyperlink" Target="https://www.meetup.com/blockchain-dc/" TargetMode="External"/><Relationship Id="rId16" Type="http://schemas.openxmlformats.org/officeDocument/2006/relationships/hyperlink" Target="https://www.meetup.com/Statistical-Seminars-DC/" TargetMode="External"/><Relationship Id="rId1" Type="http://schemas.openxmlformats.org/officeDocument/2006/relationships/slideLayout" Target="../slideLayouts/slideLayout19.xml"/><Relationship Id="rId6" Type="http://schemas.openxmlformats.org/officeDocument/2006/relationships/hyperlink" Target="https://www.meetup.com/Data-Visualization-DC/" TargetMode="External"/><Relationship Id="rId11" Type="http://schemas.openxmlformats.org/officeDocument/2006/relationships/hyperlink" Target="https://www.meetup.com/full-stack-data-science/" TargetMode="External"/><Relationship Id="rId5" Type="http://schemas.openxmlformats.org/officeDocument/2006/relationships/hyperlink" Target="https://www.meetup.com/Data-Science-DC/" TargetMode="External"/><Relationship Id="rId15" Type="http://schemas.openxmlformats.org/officeDocument/2006/relationships/hyperlink" Target="https://www.meetup.com/stats-prog-dc/" TargetMode="External"/><Relationship Id="rId10" Type="http://schemas.openxmlformats.org/officeDocument/2006/relationships/hyperlink" Target="https://www.meetup.com/Data-Community-DC/" TargetMode="External"/><Relationship Id="rId4" Type="http://schemas.openxmlformats.org/officeDocument/2006/relationships/hyperlink" Target="https://www.meetup.com/Data-Innovation-DC/" TargetMode="External"/><Relationship Id="rId9" Type="http://schemas.openxmlformats.org/officeDocument/2006/relationships/hyperlink" Target="http://www.datacommunitydc.org/" TargetMode="External"/><Relationship Id="rId14" Type="http://schemas.openxmlformats.org/officeDocument/2006/relationships/hyperlink" Target="https://www.meetup.com/novadeeplearni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meetup.com/Data-Community-DC/events/265185597/" TargetMode="External"/><Relationship Id="rId2" Type="http://schemas.openxmlformats.org/officeDocument/2006/relationships/hyperlink" Target="https://www.meetup.com/Data-Community-DC/events/265201193/" TargetMode="External"/><Relationship Id="rId1" Type="http://schemas.openxmlformats.org/officeDocument/2006/relationships/slideLayout" Target="../slideLayouts/slideLayout8.xml"/><Relationship Id="rId6" Type="http://schemas.openxmlformats.org/officeDocument/2006/relationships/hyperlink" Target="https://www.meetup.com/Data-Community-DC/events/265163004/" TargetMode="External"/><Relationship Id="rId5" Type="http://schemas.openxmlformats.org/officeDocument/2006/relationships/hyperlink" Target="https://www.meetup.com/Data-Community-DC/events/265276651/" TargetMode="External"/><Relationship Id="rId4" Type="http://schemas.openxmlformats.org/officeDocument/2006/relationships/hyperlink" Target="https://www.meetup.com/Data-Community-DC/events/26518637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gif"/><Relationship Id="rId2" Type="http://schemas.openxmlformats.org/officeDocument/2006/relationships/notesSlide" Target="../notesSlides/notesSlide3.xml"/><Relationship Id="rId16"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jp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careers.mathematica-mpr.com/"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11D567-7203-9E4A-A0FA-74DAB0FCD6E9}"/>
              </a:ext>
            </a:extLst>
          </p:cNvPr>
          <p:cNvSpPr>
            <a:spLocks noGrp="1"/>
          </p:cNvSpPr>
          <p:nvPr>
            <p:ph type="ctrTitle"/>
          </p:nvPr>
        </p:nvSpPr>
        <p:spPr>
          <a:xfrm>
            <a:off x="1600200" y="1828800"/>
            <a:ext cx="7943850" cy="1595504"/>
          </a:xfrm>
        </p:spPr>
        <p:txBody>
          <a:bodyPr/>
          <a:lstStyle/>
          <a:p>
            <a:r>
              <a:rPr lang="en-US" b="1" dirty="0" smtClean="0"/>
              <a:t>Visualization Mini-hack</a:t>
            </a:r>
            <a:endParaRPr lang="en-US" b="1" dirty="0"/>
          </a:p>
        </p:txBody>
      </p:sp>
      <p:sp>
        <p:nvSpPr>
          <p:cNvPr id="3" name="Subtitle 2">
            <a:extLst>
              <a:ext uri="{FF2B5EF4-FFF2-40B4-BE49-F238E27FC236}">
                <a16:creationId xmlns="" xmlns:a16="http://schemas.microsoft.com/office/drawing/2014/main" id="{3B3169AA-33A9-C347-A1BE-7271B11C29A7}"/>
              </a:ext>
            </a:extLst>
          </p:cNvPr>
          <p:cNvSpPr>
            <a:spLocks noGrp="1"/>
          </p:cNvSpPr>
          <p:nvPr>
            <p:ph type="subTitle" idx="1"/>
          </p:nvPr>
        </p:nvSpPr>
        <p:spPr>
          <a:xfrm>
            <a:off x="1600200" y="3657600"/>
            <a:ext cx="7832912" cy="778222"/>
          </a:xfrm>
        </p:spPr>
        <p:txBody>
          <a:bodyPr/>
          <a:lstStyle/>
          <a:p>
            <a:r>
              <a:rPr lang="en-US" dirty="0" smtClean="0"/>
              <a:t>Evidence-based Policymaking in Health and Social Service Agencies</a:t>
            </a:r>
            <a:endParaRPr lang="en-US" dirty="0"/>
          </a:p>
        </p:txBody>
      </p:sp>
      <p:sp>
        <p:nvSpPr>
          <p:cNvPr id="4" name="Content Placeholder 3">
            <a:extLst>
              <a:ext uri="{FF2B5EF4-FFF2-40B4-BE49-F238E27FC236}">
                <a16:creationId xmlns="" xmlns:a16="http://schemas.microsoft.com/office/drawing/2014/main" id="{8C32A166-A232-E94F-8F3E-432FCFA3DEE9}"/>
              </a:ext>
            </a:extLst>
          </p:cNvPr>
          <p:cNvSpPr>
            <a:spLocks noGrp="1"/>
          </p:cNvSpPr>
          <p:nvPr>
            <p:ph sz="quarter" idx="12"/>
          </p:nvPr>
        </p:nvSpPr>
        <p:spPr/>
        <p:txBody>
          <a:bodyPr/>
          <a:lstStyle/>
          <a:p>
            <a:r>
              <a:rPr lang="en-US" dirty="0"/>
              <a:t>October 1, 2019</a:t>
            </a:r>
          </a:p>
        </p:txBody>
      </p:sp>
    </p:spTree>
    <p:extLst>
      <p:ext uri="{BB962C8B-B14F-4D97-AF65-F5344CB8AC3E}">
        <p14:creationId xmlns:p14="http://schemas.microsoft.com/office/powerpoint/2010/main" val="1470376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lnSpc>
                <a:spcPct val="100000"/>
              </a:lnSpc>
            </a:pPr>
            <a:r>
              <a:rPr lang="en-US" sz="2800" b="0" dirty="0" smtClean="0"/>
              <a:t>Using or reflecting on </a:t>
            </a:r>
            <a:r>
              <a:rPr lang="en-US" sz="2800" b="0" dirty="0" smtClean="0">
                <a:hlinkClick r:id="rId2"/>
              </a:rPr>
              <a:t>real data</a:t>
            </a:r>
            <a:r>
              <a:rPr lang="en-US" sz="2800" b="0" dirty="0" smtClean="0"/>
              <a:t>, </a:t>
            </a:r>
            <a:r>
              <a:rPr lang="en-US" sz="2800" b="0" dirty="0"/>
              <a:t>reimagine and prototype your own design </a:t>
            </a:r>
            <a:r>
              <a:rPr lang="en-US" sz="2800" b="0" dirty="0" smtClean="0"/>
              <a:t>solution </a:t>
            </a:r>
            <a:r>
              <a:rPr lang="en-US" sz="2800" b="0" dirty="0"/>
              <a:t>to </a:t>
            </a:r>
            <a:r>
              <a:rPr lang="en-US" sz="2800" b="0" dirty="0" smtClean="0"/>
              <a:t>one of two policy </a:t>
            </a:r>
            <a:r>
              <a:rPr lang="en-US" sz="2800" b="0" dirty="0"/>
              <a:t>and program </a:t>
            </a:r>
            <a:r>
              <a:rPr lang="en-US" sz="2800" b="0" dirty="0" smtClean="0"/>
              <a:t>issues:</a:t>
            </a:r>
          </a:p>
          <a:p>
            <a:pPr marL="914400" lvl="1" indent="-457200">
              <a:lnSpc>
                <a:spcPct val="100000"/>
              </a:lnSpc>
              <a:buFont typeface="+mj-lt"/>
              <a:buAutoNum type="arabicPeriod"/>
            </a:pPr>
            <a:r>
              <a:rPr lang="en-US" sz="2400" b="0" dirty="0"/>
              <a:t>H</a:t>
            </a:r>
            <a:r>
              <a:rPr lang="en-US" sz="2400" b="0" dirty="0" smtClean="0"/>
              <a:t>elp </a:t>
            </a:r>
            <a:r>
              <a:rPr lang="en-US" sz="2400" b="0" dirty="0"/>
              <a:t>service providers, program administrators, policymakers and their constituents anticipate the implications of proposed changes to the Supplemental Nutrition Assistance Program’s eligibility </a:t>
            </a:r>
            <a:r>
              <a:rPr lang="en-US" sz="2400" b="0" dirty="0" smtClean="0"/>
              <a:t>rules</a:t>
            </a:r>
          </a:p>
          <a:p>
            <a:pPr marL="914400" lvl="1" indent="-457200">
              <a:lnSpc>
                <a:spcPct val="100000"/>
              </a:lnSpc>
              <a:buFont typeface="+mj-lt"/>
              <a:buAutoNum type="arabicPeriod"/>
            </a:pPr>
            <a:r>
              <a:rPr lang="en-US" sz="2400" b="0" dirty="0"/>
              <a:t>I</a:t>
            </a:r>
            <a:r>
              <a:rPr lang="en-US" sz="2400" b="0" dirty="0" smtClean="0"/>
              <a:t>mprove </a:t>
            </a:r>
            <a:r>
              <a:rPr lang="en-US" sz="2400" b="0" dirty="0"/>
              <a:t>access to treatment and recovery services to address the opioid crisis</a:t>
            </a:r>
            <a:endParaRPr lang="en-US" sz="2400" dirty="0"/>
          </a:p>
        </p:txBody>
      </p:sp>
      <p:sp>
        <p:nvSpPr>
          <p:cNvPr id="3" name="Slide Number Placeholder 2"/>
          <p:cNvSpPr>
            <a:spLocks noGrp="1"/>
          </p:cNvSpPr>
          <p:nvPr>
            <p:ph type="sldNum" sz="quarter" idx="12"/>
          </p:nvPr>
        </p:nvSpPr>
        <p:spPr/>
        <p:txBody>
          <a:bodyPr/>
          <a:lstStyle/>
          <a:p>
            <a:fld id="{0A1F2A9D-2A20-154F-9C67-DD19750049F0}" type="slidenum">
              <a:rPr lang="en-US" smtClean="0"/>
              <a:pPr/>
              <a:t>10</a:t>
            </a:fld>
            <a:endParaRPr lang="en-US" dirty="0"/>
          </a:p>
        </p:txBody>
      </p:sp>
      <p:sp>
        <p:nvSpPr>
          <p:cNvPr id="4" name="Title 3"/>
          <p:cNvSpPr>
            <a:spLocks noGrp="1"/>
          </p:cNvSpPr>
          <p:nvPr>
            <p:ph type="title"/>
          </p:nvPr>
        </p:nvSpPr>
        <p:spPr/>
        <p:txBody>
          <a:bodyPr/>
          <a:lstStyle/>
          <a:p>
            <a:r>
              <a:rPr lang="en-US" dirty="0" smtClean="0"/>
              <a:t>Your Charge</a:t>
            </a:r>
            <a:endParaRPr lang="en-US" dirty="0"/>
          </a:p>
        </p:txBody>
      </p:sp>
    </p:spTree>
    <p:extLst>
      <p:ext uri="{BB962C8B-B14F-4D97-AF65-F5344CB8AC3E}">
        <p14:creationId xmlns:p14="http://schemas.microsoft.com/office/powerpoint/2010/main" val="9679718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09601" y="2766348"/>
            <a:ext cx="10972799" cy="3399039"/>
          </a:xfrm>
        </p:spPr>
        <p:txBody>
          <a:bodyPr>
            <a:normAutofit fontScale="77500" lnSpcReduction="20000"/>
          </a:bodyPr>
          <a:lstStyle/>
          <a:p>
            <a:pPr marL="342900" indent="-342900">
              <a:lnSpc>
                <a:spcPct val="120000"/>
              </a:lnSpc>
              <a:buFont typeface="Arial" panose="020B0604020202020204" pitchFamily="34" charset="0"/>
              <a:buChar char="•"/>
            </a:pPr>
            <a:r>
              <a:rPr lang="en-US" b="0" dirty="0" smtClean="0"/>
              <a:t>Use </a:t>
            </a:r>
            <a:r>
              <a:rPr lang="en-US" b="0" dirty="0"/>
              <a:t>the medium or platform of </a:t>
            </a:r>
            <a:r>
              <a:rPr lang="en-US" b="0" dirty="0" smtClean="0"/>
              <a:t>your </a:t>
            </a:r>
            <a:r>
              <a:rPr lang="en-US" b="0" dirty="0"/>
              <a:t>choosing (e.g., D3, </a:t>
            </a:r>
            <a:r>
              <a:rPr lang="en-US" b="0" dirty="0" err="1"/>
              <a:t>RShiny</a:t>
            </a:r>
            <a:r>
              <a:rPr lang="en-US" b="0" dirty="0"/>
              <a:t>, Tableau, paper and pencil</a:t>
            </a:r>
            <a:r>
              <a:rPr lang="en-US" b="0" dirty="0" smtClean="0"/>
              <a:t>)</a:t>
            </a:r>
          </a:p>
          <a:p>
            <a:pPr marL="342900" indent="-342900">
              <a:lnSpc>
                <a:spcPct val="120000"/>
              </a:lnSpc>
              <a:buFont typeface="Arial" panose="020B0604020202020204" pitchFamily="34" charset="0"/>
              <a:buChar char="•"/>
            </a:pPr>
            <a:r>
              <a:rPr lang="en-US" b="0" dirty="0"/>
              <a:t>Datasets </a:t>
            </a:r>
            <a:r>
              <a:rPr lang="en-US" b="0" dirty="0" smtClean="0"/>
              <a:t>are </a:t>
            </a:r>
            <a:r>
              <a:rPr lang="en-US" b="0" dirty="0"/>
              <a:t>available </a:t>
            </a:r>
            <a:r>
              <a:rPr lang="en-US" b="0" dirty="0" smtClean="0">
                <a:hlinkClick r:id="rId2"/>
              </a:rPr>
              <a:t>here</a:t>
            </a:r>
            <a:endParaRPr lang="en-US" b="0" dirty="0" smtClean="0"/>
          </a:p>
          <a:p>
            <a:pPr marL="342900" indent="-342900">
              <a:lnSpc>
                <a:spcPct val="120000"/>
              </a:lnSpc>
              <a:buFont typeface="Arial" panose="020B0604020202020204" pitchFamily="34" charset="0"/>
              <a:buChar char="•"/>
            </a:pPr>
            <a:r>
              <a:rPr lang="en-US" b="0" dirty="0" smtClean="0"/>
              <a:t>Hack away (80 minutes)</a:t>
            </a:r>
          </a:p>
          <a:p>
            <a:pPr marL="800100" lvl="1" indent="-342900">
              <a:lnSpc>
                <a:spcPct val="120000"/>
              </a:lnSpc>
            </a:pPr>
            <a:r>
              <a:rPr lang="en-US" b="0" dirty="0"/>
              <a:t>Work individually or in small groups</a:t>
            </a:r>
          </a:p>
          <a:p>
            <a:pPr marL="800100" lvl="1" indent="-342900">
              <a:lnSpc>
                <a:spcPct val="120000"/>
              </a:lnSpc>
            </a:pPr>
            <a:r>
              <a:rPr lang="en-US" b="0" dirty="0"/>
              <a:t>Breakout room </a:t>
            </a:r>
            <a:r>
              <a:rPr lang="en-US" b="0" dirty="0" smtClean="0"/>
              <a:t>available</a:t>
            </a:r>
          </a:p>
          <a:p>
            <a:pPr marL="800100" lvl="1" indent="-342900">
              <a:lnSpc>
                <a:spcPct val="120000"/>
              </a:lnSpc>
            </a:pPr>
            <a:r>
              <a:rPr lang="en-US" b="0" dirty="0" smtClean="0"/>
              <a:t>SMEs </a:t>
            </a:r>
            <a:r>
              <a:rPr lang="en-US" b="0" dirty="0"/>
              <a:t>available for feedback and </a:t>
            </a:r>
            <a:r>
              <a:rPr lang="en-US" b="0" dirty="0" smtClean="0"/>
              <a:t>questions</a:t>
            </a:r>
          </a:p>
          <a:p>
            <a:pPr marL="342900" indent="-342900">
              <a:lnSpc>
                <a:spcPct val="120000"/>
              </a:lnSpc>
              <a:buFont typeface="Arial" panose="020B0604020202020204" pitchFamily="34" charset="0"/>
              <a:buChar char="•"/>
            </a:pPr>
            <a:r>
              <a:rPr lang="en-US" b="0" dirty="0" smtClean="0"/>
              <a:t>Hack and tell (20 minutes)</a:t>
            </a:r>
          </a:p>
          <a:p>
            <a:pPr marL="342900" indent="-342900">
              <a:lnSpc>
                <a:spcPct val="120000"/>
              </a:lnSpc>
              <a:buFont typeface="Arial" panose="020B0604020202020204" pitchFamily="34" charset="0"/>
              <a:buChar char="•"/>
            </a:pPr>
            <a:r>
              <a:rPr lang="en-US" b="0" dirty="0" smtClean="0"/>
              <a:t>Expert feedback (10 minutes)</a:t>
            </a:r>
            <a:endParaRPr lang="en-US" dirty="0"/>
          </a:p>
        </p:txBody>
      </p:sp>
      <p:sp>
        <p:nvSpPr>
          <p:cNvPr id="3" name="Slide Number Placeholder 2"/>
          <p:cNvSpPr>
            <a:spLocks noGrp="1"/>
          </p:cNvSpPr>
          <p:nvPr>
            <p:ph type="sldNum" sz="quarter" idx="12"/>
          </p:nvPr>
        </p:nvSpPr>
        <p:spPr/>
        <p:txBody>
          <a:bodyPr/>
          <a:lstStyle/>
          <a:p>
            <a:fld id="{0A1F2A9D-2A20-154F-9C67-DD19750049F0}" type="slidenum">
              <a:rPr lang="en-US" smtClean="0"/>
              <a:pPr/>
              <a:t>11</a:t>
            </a:fld>
            <a:endParaRPr lang="en-US" dirty="0"/>
          </a:p>
        </p:txBody>
      </p:sp>
      <p:sp>
        <p:nvSpPr>
          <p:cNvPr id="4" name="Title 3"/>
          <p:cNvSpPr>
            <a:spLocks noGrp="1"/>
          </p:cNvSpPr>
          <p:nvPr>
            <p:ph type="title"/>
          </p:nvPr>
        </p:nvSpPr>
        <p:spPr/>
        <p:txBody>
          <a:bodyPr/>
          <a:lstStyle/>
          <a:p>
            <a:r>
              <a:rPr lang="en-US" dirty="0" smtClean="0"/>
              <a:t>Guidelines</a:t>
            </a:r>
            <a:endParaRPr lang="en-US" dirty="0"/>
          </a:p>
        </p:txBody>
      </p:sp>
    </p:spTree>
    <p:extLst>
      <p:ext uri="{BB962C8B-B14F-4D97-AF65-F5344CB8AC3E}">
        <p14:creationId xmlns:p14="http://schemas.microsoft.com/office/powerpoint/2010/main" val="2300990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fontScale="62500" lnSpcReduction="20000"/>
          </a:bodyPr>
          <a:lstStyle/>
          <a:p>
            <a:pPr marL="342900" indent="-342900">
              <a:buFont typeface="Arial" panose="020B0604020202020204" pitchFamily="34" charset="0"/>
              <a:buChar char="•"/>
            </a:pPr>
            <a:r>
              <a:rPr lang="en-US" dirty="0" smtClean="0"/>
              <a:t>Gina </a:t>
            </a:r>
            <a:r>
              <a:rPr lang="en-US" dirty="0" err="1"/>
              <a:t>Hijjawi</a:t>
            </a:r>
            <a:r>
              <a:rPr lang="en-US" b="0" dirty="0"/>
              <a:t>, Senior Program Officer, Robert Wood Johnson </a:t>
            </a:r>
            <a:r>
              <a:rPr lang="en-US" b="0" dirty="0" smtClean="0"/>
              <a:t>Foundation</a:t>
            </a:r>
            <a:endParaRPr lang="en-US" dirty="0" smtClean="0"/>
          </a:p>
          <a:p>
            <a:pPr marL="342900" indent="-342900">
              <a:buFont typeface="Arial" panose="020B0604020202020204" pitchFamily="34" charset="0"/>
              <a:buChar char="•"/>
            </a:pPr>
            <a:r>
              <a:rPr lang="en-US" dirty="0" smtClean="0"/>
              <a:t>Steven </a:t>
            </a:r>
            <a:r>
              <a:rPr lang="en-US" dirty="0" err="1"/>
              <a:t>Daviss</a:t>
            </a:r>
            <a:r>
              <a:rPr lang="en-US" b="0" dirty="0"/>
              <a:t>, President and Co-founder, FUSE Health Strategies </a:t>
            </a:r>
            <a:r>
              <a:rPr lang="en-US" b="0" dirty="0" smtClean="0"/>
              <a:t>LLC</a:t>
            </a:r>
            <a:endParaRPr lang="en-US" dirty="0" smtClean="0"/>
          </a:p>
          <a:p>
            <a:pPr marL="342900" indent="-342900">
              <a:buFont typeface="Arial" panose="020B0604020202020204" pitchFamily="34" charset="0"/>
              <a:buChar char="•"/>
            </a:pPr>
            <a:r>
              <a:rPr lang="en-US" dirty="0" smtClean="0"/>
              <a:t>Kevin </a:t>
            </a:r>
            <a:r>
              <a:rPr lang="en-US" dirty="0" err="1"/>
              <a:t>Dorrance</a:t>
            </a:r>
            <a:r>
              <a:rPr lang="en-US" b="0" dirty="0"/>
              <a:t>, Chief Executive Officer, </a:t>
            </a:r>
            <a:r>
              <a:rPr lang="en-US" b="0" dirty="0" err="1" smtClean="0"/>
              <a:t>TransformCare</a:t>
            </a:r>
            <a:endParaRPr lang="en-US" b="0" dirty="0" smtClean="0"/>
          </a:p>
          <a:p>
            <a:pPr marL="342900" indent="-342900">
              <a:buFont typeface="Arial" panose="020B0604020202020204" pitchFamily="34" charset="0"/>
              <a:buChar char="•"/>
            </a:pPr>
            <a:r>
              <a:rPr lang="en-US" dirty="0" smtClean="0"/>
              <a:t>Diane </a:t>
            </a:r>
            <a:r>
              <a:rPr lang="en-US" dirty="0"/>
              <a:t>Seibert</a:t>
            </a:r>
            <a:r>
              <a:rPr lang="en-US" b="0" dirty="0"/>
              <a:t>, Associate Dean of Academic Affairs, Uniformed Services </a:t>
            </a:r>
            <a:r>
              <a:rPr lang="en-US" b="0" dirty="0" smtClean="0"/>
              <a:t>University</a:t>
            </a:r>
            <a:endParaRPr lang="en-US" dirty="0" smtClean="0"/>
          </a:p>
          <a:p>
            <a:pPr marL="342900" indent="-342900">
              <a:buFont typeface="Arial" panose="020B0604020202020204" pitchFamily="34" charset="0"/>
              <a:buChar char="•"/>
            </a:pPr>
            <a:r>
              <a:rPr lang="en-US" dirty="0" smtClean="0"/>
              <a:t>Karen </a:t>
            </a:r>
            <a:r>
              <a:rPr lang="en-US" dirty="0"/>
              <a:t>Cunnyngham</a:t>
            </a:r>
            <a:r>
              <a:rPr lang="en-US" b="0" dirty="0"/>
              <a:t>, Associate Director, </a:t>
            </a:r>
            <a:r>
              <a:rPr lang="en-US" b="0" dirty="0" smtClean="0"/>
              <a:t>Mathematica</a:t>
            </a:r>
            <a:endParaRPr lang="en-US" dirty="0" smtClean="0"/>
          </a:p>
          <a:p>
            <a:pPr marL="342900" indent="-342900">
              <a:buFont typeface="Arial" panose="020B0604020202020204" pitchFamily="34" charset="0"/>
              <a:buChar char="•"/>
            </a:pPr>
            <a:r>
              <a:rPr lang="en-US" dirty="0" smtClean="0"/>
              <a:t>Sarah </a:t>
            </a:r>
            <a:r>
              <a:rPr lang="en-US" dirty="0"/>
              <a:t>Lauffer</a:t>
            </a:r>
            <a:r>
              <a:rPr lang="en-US" b="0" dirty="0"/>
              <a:t>, Senior Research Programmer, </a:t>
            </a:r>
            <a:r>
              <a:rPr lang="en-US" b="0" dirty="0" smtClean="0"/>
              <a:t>Mathematica</a:t>
            </a:r>
            <a:endParaRPr lang="en-US" dirty="0" smtClean="0"/>
          </a:p>
          <a:p>
            <a:pPr marL="342900" indent="-342900">
              <a:buFont typeface="Arial" panose="020B0604020202020204" pitchFamily="34" charset="0"/>
              <a:buChar char="•"/>
            </a:pPr>
            <a:r>
              <a:rPr lang="en-US" dirty="0" smtClean="0"/>
              <a:t>Aparna </a:t>
            </a:r>
            <a:r>
              <a:rPr lang="en-US" dirty="0"/>
              <a:t>Keshaviah</a:t>
            </a:r>
            <a:r>
              <a:rPr lang="en-US" b="0" dirty="0"/>
              <a:t>, Senior Statistician, </a:t>
            </a:r>
            <a:r>
              <a:rPr lang="en-US" b="0" dirty="0" smtClean="0"/>
              <a:t>Mathematica</a:t>
            </a:r>
            <a:endParaRPr lang="en-US" dirty="0" smtClean="0"/>
          </a:p>
          <a:p>
            <a:pPr marL="342900" indent="-342900">
              <a:buFont typeface="Arial" panose="020B0604020202020204" pitchFamily="34" charset="0"/>
              <a:buChar char="•"/>
            </a:pPr>
            <a:r>
              <a:rPr lang="en-US" dirty="0" smtClean="0"/>
              <a:t>Fei </a:t>
            </a:r>
            <a:r>
              <a:rPr lang="en-US" dirty="0"/>
              <a:t>Xing</a:t>
            </a:r>
            <a:r>
              <a:rPr lang="en-US" b="0" dirty="0"/>
              <a:t>, Senior Data Scientist, </a:t>
            </a:r>
            <a:r>
              <a:rPr lang="en-US" b="0" dirty="0" smtClean="0"/>
              <a:t>Mathematica</a:t>
            </a:r>
          </a:p>
          <a:p>
            <a:pPr marL="342900" indent="-342900">
              <a:buFont typeface="Arial" panose="020B0604020202020204" pitchFamily="34" charset="0"/>
              <a:buChar char="•"/>
            </a:pPr>
            <a:r>
              <a:rPr lang="en-US" dirty="0" smtClean="0"/>
              <a:t>Alma Vigil, </a:t>
            </a:r>
            <a:r>
              <a:rPr lang="en-US" b="0" dirty="0" smtClean="0"/>
              <a:t>Systems Analyst, Mathematica</a:t>
            </a:r>
            <a:endParaRPr lang="en-US" dirty="0"/>
          </a:p>
        </p:txBody>
      </p:sp>
      <p:sp>
        <p:nvSpPr>
          <p:cNvPr id="3" name="Slide Number Placeholder 2"/>
          <p:cNvSpPr>
            <a:spLocks noGrp="1"/>
          </p:cNvSpPr>
          <p:nvPr>
            <p:ph type="sldNum" sz="quarter" idx="12"/>
          </p:nvPr>
        </p:nvSpPr>
        <p:spPr/>
        <p:txBody>
          <a:bodyPr/>
          <a:lstStyle/>
          <a:p>
            <a:fld id="{0A1F2A9D-2A20-154F-9C67-DD19750049F0}" type="slidenum">
              <a:rPr lang="en-US" smtClean="0"/>
              <a:pPr/>
              <a:t>12</a:t>
            </a:fld>
            <a:endParaRPr lang="en-US" dirty="0"/>
          </a:p>
        </p:txBody>
      </p:sp>
      <p:sp>
        <p:nvSpPr>
          <p:cNvPr id="4" name="Title 3"/>
          <p:cNvSpPr>
            <a:spLocks noGrp="1"/>
          </p:cNvSpPr>
          <p:nvPr>
            <p:ph type="title"/>
          </p:nvPr>
        </p:nvSpPr>
        <p:spPr>
          <a:xfrm>
            <a:off x="609601" y="1940891"/>
            <a:ext cx="10972799" cy="757913"/>
          </a:xfrm>
        </p:spPr>
        <p:txBody>
          <a:bodyPr/>
          <a:lstStyle/>
          <a:p>
            <a:r>
              <a:rPr lang="en-US" dirty="0" smtClean="0"/>
              <a:t>Subject Matter Experts</a:t>
            </a:r>
            <a:endParaRPr lang="en-US" dirty="0"/>
          </a:p>
        </p:txBody>
      </p:sp>
    </p:spTree>
    <p:extLst>
      <p:ext uri="{BB962C8B-B14F-4D97-AF65-F5344CB8AC3E}">
        <p14:creationId xmlns:p14="http://schemas.microsoft.com/office/powerpoint/2010/main" val="391901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11D567-7203-9E4A-A0FA-74DAB0FCD6E9}"/>
              </a:ext>
            </a:extLst>
          </p:cNvPr>
          <p:cNvSpPr>
            <a:spLocks noGrp="1"/>
          </p:cNvSpPr>
          <p:nvPr>
            <p:ph type="ctrTitle"/>
          </p:nvPr>
        </p:nvSpPr>
        <p:spPr>
          <a:xfrm>
            <a:off x="1600200" y="1828800"/>
            <a:ext cx="7943850" cy="1595504"/>
          </a:xfrm>
        </p:spPr>
        <p:txBody>
          <a:bodyPr/>
          <a:lstStyle/>
          <a:p>
            <a:r>
              <a:rPr lang="en-US" b="1" dirty="0" err="1"/>
              <a:t>S.T.Op</a:t>
            </a:r>
            <a:r>
              <a:rPr lang="en-US" b="1" dirty="0"/>
              <a:t> </a:t>
            </a:r>
            <a:r>
              <a:rPr lang="en-US" b="1" dirty="0" err="1" smtClean="0"/>
              <a:t>NextGen</a:t>
            </a:r>
            <a:r>
              <a:rPr lang="en-US" b="1" dirty="0" smtClean="0"/>
              <a:t> Challenge</a:t>
            </a:r>
            <a:endParaRPr lang="en-US" b="1" dirty="0"/>
          </a:p>
        </p:txBody>
      </p:sp>
      <p:sp>
        <p:nvSpPr>
          <p:cNvPr id="3" name="Subtitle 2">
            <a:extLst>
              <a:ext uri="{FF2B5EF4-FFF2-40B4-BE49-F238E27FC236}">
                <a16:creationId xmlns="" xmlns:a16="http://schemas.microsoft.com/office/drawing/2014/main" id="{3B3169AA-33A9-C347-A1BE-7271B11C29A7}"/>
              </a:ext>
            </a:extLst>
          </p:cNvPr>
          <p:cNvSpPr>
            <a:spLocks noGrp="1"/>
          </p:cNvSpPr>
          <p:nvPr>
            <p:ph type="subTitle" idx="1"/>
          </p:nvPr>
        </p:nvSpPr>
        <p:spPr>
          <a:xfrm>
            <a:off x="1600200" y="3657600"/>
            <a:ext cx="7832912" cy="778222"/>
          </a:xfrm>
        </p:spPr>
        <p:txBody>
          <a:bodyPr/>
          <a:lstStyle/>
          <a:p>
            <a:r>
              <a:rPr lang="en-US" dirty="0"/>
              <a:t>Stopping the Transmission of Opioids to the Next Generation</a:t>
            </a:r>
          </a:p>
        </p:txBody>
      </p:sp>
      <p:sp>
        <p:nvSpPr>
          <p:cNvPr id="4" name="Content Placeholder 3">
            <a:extLst>
              <a:ext uri="{FF2B5EF4-FFF2-40B4-BE49-F238E27FC236}">
                <a16:creationId xmlns="" xmlns:a16="http://schemas.microsoft.com/office/drawing/2014/main" id="{8C32A166-A232-E94F-8F3E-432FCFA3DEE9}"/>
              </a:ext>
            </a:extLst>
          </p:cNvPr>
          <p:cNvSpPr>
            <a:spLocks noGrp="1"/>
          </p:cNvSpPr>
          <p:nvPr>
            <p:ph sz="quarter" idx="12"/>
          </p:nvPr>
        </p:nvSpPr>
        <p:spPr/>
        <p:txBody>
          <a:bodyPr/>
          <a:lstStyle/>
          <a:p>
            <a:r>
              <a:rPr lang="en-US" dirty="0"/>
              <a:t>October 1, 2019</a:t>
            </a:r>
          </a:p>
        </p:txBody>
      </p:sp>
      <p:sp>
        <p:nvSpPr>
          <p:cNvPr id="5" name="Content Placeholder 4">
            <a:extLst>
              <a:ext uri="{FF2B5EF4-FFF2-40B4-BE49-F238E27FC236}">
                <a16:creationId xmlns="" xmlns:a16="http://schemas.microsoft.com/office/drawing/2014/main" id="{85EF5B71-6A80-B84F-BEEB-D868BB3F8E79}"/>
              </a:ext>
            </a:extLst>
          </p:cNvPr>
          <p:cNvSpPr>
            <a:spLocks noGrp="1"/>
          </p:cNvSpPr>
          <p:nvPr>
            <p:ph sz="quarter" idx="13"/>
          </p:nvPr>
        </p:nvSpPr>
        <p:spPr>
          <a:xfrm>
            <a:off x="1600200" y="4572000"/>
            <a:ext cx="3213340" cy="757238"/>
          </a:xfrm>
        </p:spPr>
        <p:txBody>
          <a:bodyPr/>
          <a:lstStyle/>
          <a:p>
            <a:pPr lvl="0"/>
            <a:r>
              <a:rPr lang="en-US" dirty="0"/>
              <a:t>Aparna Keshaviah • Fei Xing • Melissa Azur • Mark </a:t>
            </a:r>
            <a:r>
              <a:rPr lang="en-US" dirty="0" err="1"/>
              <a:t>Timms</a:t>
            </a:r>
            <a:endParaRPr lang="en-US" dirty="0"/>
          </a:p>
        </p:txBody>
      </p:sp>
    </p:spTree>
    <p:extLst>
      <p:ext uri="{BB962C8B-B14F-4D97-AF65-F5344CB8AC3E}">
        <p14:creationId xmlns:p14="http://schemas.microsoft.com/office/powerpoint/2010/main" val="2769263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104920"/>
            <a:ext cx="11145093" cy="4305260"/>
          </a:xfrm>
        </p:spPr>
        <p:txBody>
          <a:bodyPr>
            <a:normAutofit fontScale="90000"/>
          </a:bodyPr>
          <a:lstStyle/>
          <a:p>
            <a:r>
              <a:rPr lang="en-US" sz="4200" dirty="0" smtClean="0">
                <a:solidFill>
                  <a:srgbClr val="F1B51C"/>
                </a:solidFill>
              </a:rPr>
              <a:t>The Challenge</a:t>
            </a:r>
            <a:r>
              <a:rPr lang="en-US" sz="4200" dirty="0" smtClean="0"/>
              <a:t/>
            </a:r>
            <a:br>
              <a:rPr lang="en-US" sz="4200" dirty="0" smtClean="0"/>
            </a:br>
            <a:r>
              <a:rPr lang="en-US" sz="4000" dirty="0" smtClean="0"/>
              <a:t/>
            </a:r>
            <a:br>
              <a:rPr lang="en-US" sz="4000" dirty="0" smtClean="0"/>
            </a:br>
            <a:r>
              <a:rPr lang="en-US" sz="4000" i="1" dirty="0" smtClean="0"/>
              <a:t/>
            </a:r>
            <a:br>
              <a:rPr lang="en-US" sz="4000" i="1" dirty="0" smtClean="0"/>
            </a:br>
            <a:r>
              <a:rPr lang="en-US" sz="4000" i="1" dirty="0" smtClean="0"/>
              <a:t>     How can you help federal, state, and local   </a:t>
            </a:r>
            <a:br>
              <a:rPr lang="en-US" sz="4000" i="1" dirty="0" smtClean="0"/>
            </a:br>
            <a:r>
              <a:rPr lang="en-US" sz="4000" i="1" dirty="0" smtClean="0"/>
              <a:t>     stakeholders </a:t>
            </a:r>
            <a:r>
              <a:rPr lang="en-US" sz="4000" i="1" u="sng" dirty="0" smtClean="0"/>
              <a:t>improve access to effective treatment   </a:t>
            </a:r>
            <a:br>
              <a:rPr lang="en-US" sz="4000" i="1" u="sng" dirty="0" smtClean="0"/>
            </a:br>
            <a:r>
              <a:rPr lang="en-US" sz="4000" i="1" dirty="0" smtClean="0"/>
              <a:t>     </a:t>
            </a:r>
            <a:r>
              <a:rPr lang="en-US" sz="4000" i="1" u="sng" dirty="0" smtClean="0"/>
              <a:t>and recovery services</a:t>
            </a:r>
            <a:r>
              <a:rPr lang="en-US" sz="4000" i="1" dirty="0" smtClean="0"/>
              <a:t> </a:t>
            </a:r>
            <a:r>
              <a:rPr lang="en-US" sz="4000" i="1" dirty="0"/>
              <a:t>to reduce </a:t>
            </a:r>
            <a:r>
              <a:rPr lang="en-US" sz="4000" i="1" dirty="0" smtClean="0"/>
              <a:t>opioid-related    </a:t>
            </a:r>
            <a:br>
              <a:rPr lang="en-US" sz="4000" i="1" dirty="0" smtClean="0"/>
            </a:br>
            <a:r>
              <a:rPr lang="en-US" sz="4000" i="1" dirty="0" smtClean="0"/>
              <a:t>     overdoses</a:t>
            </a:r>
            <a:r>
              <a:rPr lang="en-US" sz="4000" i="1" dirty="0"/>
              <a:t>, mortality, </a:t>
            </a:r>
            <a:r>
              <a:rPr lang="en-US" sz="4000" i="1" dirty="0" smtClean="0"/>
              <a:t>&amp; addiction/dependence?</a:t>
            </a:r>
            <a:endParaRPr lang="en-US" sz="2400" i="1" dirty="0"/>
          </a:p>
        </p:txBody>
      </p:sp>
      <p:grpSp>
        <p:nvGrpSpPr>
          <p:cNvPr id="8" name="Group 7"/>
          <p:cNvGrpSpPr/>
          <p:nvPr/>
        </p:nvGrpSpPr>
        <p:grpSpPr>
          <a:xfrm>
            <a:off x="519434" y="2106850"/>
            <a:ext cx="2923853" cy="350600"/>
            <a:chOff x="3463251" y="6223790"/>
            <a:chExt cx="5486764" cy="567407"/>
          </a:xfrm>
        </p:grpSpPr>
        <p:grpSp>
          <p:nvGrpSpPr>
            <p:cNvPr id="9" name="Group 8"/>
            <p:cNvGrpSpPr/>
            <p:nvPr/>
          </p:nvGrpSpPr>
          <p:grpSpPr>
            <a:xfrm>
              <a:off x="4002500" y="6223791"/>
              <a:ext cx="4947515" cy="567406"/>
              <a:chOff x="2920894" y="6245974"/>
              <a:chExt cx="4648200" cy="531224"/>
            </a:xfrm>
          </p:grpSpPr>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l="2500" t="28333" r="10000" b="51667"/>
              <a:stretch/>
            </p:blipFill>
            <p:spPr>
              <a:xfrm>
                <a:off x="2920894" y="6245974"/>
                <a:ext cx="4648200" cy="531224"/>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l="3333" t="48333" r="64167" b="45000"/>
              <a:stretch/>
            </p:blipFill>
            <p:spPr>
              <a:xfrm>
                <a:off x="2976010" y="6327435"/>
                <a:ext cx="1600200" cy="164123"/>
              </a:xfrm>
              <a:prstGeom prst="rect">
                <a:avLst/>
              </a:prstGeom>
              <a:solidFill>
                <a:schemeClr val="accent2"/>
              </a:solidFill>
            </p:spPr>
          </p:pic>
        </p:gr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l="89167" t="80000" r="2500" b="3333"/>
            <a:stretch/>
          </p:blipFill>
          <p:spPr>
            <a:xfrm>
              <a:off x="3463251" y="6223790"/>
              <a:ext cx="566929" cy="566928"/>
            </a:xfrm>
            <a:prstGeom prst="rect">
              <a:avLst/>
            </a:prstGeom>
          </p:spPr>
        </p:pic>
      </p:grpSp>
    </p:spTree>
    <p:extLst>
      <p:ext uri="{BB962C8B-B14F-4D97-AF65-F5344CB8AC3E}">
        <p14:creationId xmlns:p14="http://schemas.microsoft.com/office/powerpoint/2010/main" val="2922974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C2835B-5A36-3D45-A706-B253B9006D21}"/>
              </a:ext>
            </a:extLst>
          </p:cNvPr>
          <p:cNvSpPr>
            <a:spLocks noGrp="1"/>
          </p:cNvSpPr>
          <p:nvPr>
            <p:ph type="ctrTitle"/>
          </p:nvPr>
        </p:nvSpPr>
        <p:spPr>
          <a:xfrm>
            <a:off x="457200" y="1815353"/>
            <a:ext cx="5722310" cy="1595504"/>
          </a:xfrm>
        </p:spPr>
        <p:txBody>
          <a:bodyPr>
            <a:normAutofit/>
          </a:bodyPr>
          <a:lstStyle/>
          <a:p>
            <a:r>
              <a:rPr lang="en-US" dirty="0" smtClean="0">
                <a:solidFill>
                  <a:srgbClr val="F1B51C"/>
                </a:solidFill>
              </a:rPr>
              <a:t>Our Solution</a:t>
            </a:r>
            <a:endParaRPr lang="en-US" sz="4200" dirty="0"/>
          </a:p>
        </p:txBody>
      </p:sp>
      <p:sp>
        <p:nvSpPr>
          <p:cNvPr id="3" name="Rectangle 2"/>
          <p:cNvSpPr/>
          <p:nvPr/>
        </p:nvSpPr>
        <p:spPr>
          <a:xfrm>
            <a:off x="900279" y="3303701"/>
            <a:ext cx="5279231" cy="1200329"/>
          </a:xfrm>
          <a:prstGeom prst="rect">
            <a:avLst/>
          </a:prstGeom>
        </p:spPr>
        <p:txBody>
          <a:bodyPr wrap="square">
            <a:spAutoFit/>
          </a:bodyPr>
          <a:lstStyle/>
          <a:p>
            <a:pPr algn="ctr"/>
            <a:r>
              <a:rPr lang="en-US" sz="2600" b="1" dirty="0">
                <a:solidFill>
                  <a:schemeClr val="accent5"/>
                </a:solidFill>
              </a:rPr>
              <a:t>target MANY </a:t>
            </a:r>
            <a:r>
              <a:rPr lang="en-US" sz="2600" b="1" dirty="0" smtClean="0">
                <a:solidFill>
                  <a:schemeClr val="accent5"/>
                </a:solidFill>
              </a:rPr>
              <a:t>by </a:t>
            </a:r>
            <a:r>
              <a:rPr lang="en-US" sz="2600" b="1" dirty="0">
                <a:solidFill>
                  <a:schemeClr val="accent5"/>
                </a:solidFill>
              </a:rPr>
              <a:t>targeting one</a:t>
            </a:r>
            <a:r>
              <a:rPr lang="en-US" sz="2200" b="1" dirty="0">
                <a:solidFill>
                  <a:schemeClr val="accent5"/>
                </a:solidFill>
              </a:rPr>
              <a:t/>
            </a:r>
            <a:br>
              <a:rPr lang="en-US" sz="2200" b="1" dirty="0">
                <a:solidFill>
                  <a:schemeClr val="accent5"/>
                </a:solidFill>
              </a:rPr>
            </a:br>
            <a:r>
              <a:rPr lang="en-US" sz="2800" b="1" dirty="0" smtClean="0">
                <a:solidFill>
                  <a:schemeClr val="accent5"/>
                </a:solidFill>
              </a:rPr>
              <a:t/>
            </a:r>
            <a:br>
              <a:rPr lang="en-US" sz="2800" b="1" dirty="0" smtClean="0">
                <a:solidFill>
                  <a:schemeClr val="accent5"/>
                </a:solidFill>
              </a:rPr>
            </a:br>
            <a:r>
              <a:rPr lang="en-US" b="1" dirty="0" smtClean="0">
                <a:solidFill>
                  <a:schemeClr val="bg1"/>
                </a:solidFill>
              </a:rPr>
              <a:t>women </a:t>
            </a:r>
            <a:r>
              <a:rPr lang="en-US" b="1" dirty="0">
                <a:solidFill>
                  <a:schemeClr val="bg1"/>
                </a:solidFill>
              </a:rPr>
              <a:t>of child-bearing age</a:t>
            </a:r>
          </a:p>
        </p:txBody>
      </p:sp>
    </p:spTree>
    <p:extLst>
      <p:ext uri="{BB962C8B-B14F-4D97-AF65-F5344CB8AC3E}">
        <p14:creationId xmlns:p14="http://schemas.microsoft.com/office/powerpoint/2010/main" val="34112715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95D1C2-A0E6-A343-829C-52BB6BAB0332}"/>
              </a:ext>
            </a:extLst>
          </p:cNvPr>
          <p:cNvSpPr>
            <a:spLocks noGrp="1"/>
          </p:cNvSpPr>
          <p:nvPr>
            <p:ph type="title"/>
          </p:nvPr>
        </p:nvSpPr>
        <p:spPr>
          <a:xfrm>
            <a:off x="838199" y="494329"/>
            <a:ext cx="10515602" cy="1307184"/>
          </a:xfrm>
        </p:spPr>
        <p:txBody>
          <a:bodyPr>
            <a:normAutofit/>
          </a:bodyPr>
          <a:lstStyle/>
          <a:p>
            <a:r>
              <a:rPr lang="en-US" dirty="0" err="1" smtClean="0"/>
              <a:t>S.T.Op</a:t>
            </a:r>
            <a:r>
              <a:rPr lang="en-US" dirty="0" smtClean="0"/>
              <a:t> </a:t>
            </a:r>
            <a:r>
              <a:rPr lang="en-US" dirty="0" err="1" smtClean="0"/>
              <a:t>NextGen</a:t>
            </a:r>
            <a:r>
              <a:rPr lang="en-US" dirty="0" smtClean="0"/>
              <a:t> </a:t>
            </a:r>
            <a:br>
              <a:rPr lang="en-US" dirty="0" smtClean="0"/>
            </a:br>
            <a:r>
              <a:rPr lang="en-US" sz="2200" dirty="0" smtClean="0">
                <a:solidFill>
                  <a:srgbClr val="046B5C"/>
                </a:solidFill>
              </a:rPr>
              <a:t>http://stop-nextgen.mathematica-mpr.com</a:t>
            </a:r>
            <a:r>
              <a:rPr lang="en-US" sz="2200" dirty="0">
                <a:solidFill>
                  <a:srgbClr val="046B5C"/>
                </a:solidFill>
              </a:rPr>
              <a:t>/</a:t>
            </a:r>
          </a:p>
        </p:txBody>
      </p:sp>
      <p:sp>
        <p:nvSpPr>
          <p:cNvPr id="11" name="Slide Number Placeholder 10">
            <a:extLst>
              <a:ext uri="{FF2B5EF4-FFF2-40B4-BE49-F238E27FC236}">
                <a16:creationId xmlns="" xmlns:a16="http://schemas.microsoft.com/office/drawing/2014/main" id="{58C04977-D205-F54F-A80C-15BD469B6275}"/>
              </a:ext>
            </a:extLst>
          </p:cNvPr>
          <p:cNvSpPr>
            <a:spLocks noGrp="1"/>
          </p:cNvSpPr>
          <p:nvPr>
            <p:ph type="sldNum" sz="quarter" idx="12"/>
          </p:nvPr>
        </p:nvSpPr>
        <p:spPr/>
        <p:txBody>
          <a:bodyPr/>
          <a:lstStyle/>
          <a:p>
            <a:fld id="{0A1F2A9D-2A20-154F-9C67-DD19750049F0}" type="slidenum">
              <a:rPr lang="en-US" smtClean="0"/>
              <a:pPr/>
              <a:t>16</a:t>
            </a:fld>
            <a:endParaRPr lang="en-US"/>
          </a:p>
        </p:txBody>
      </p:sp>
      <p:sp>
        <p:nvSpPr>
          <p:cNvPr id="3" name="Content Placeholder 2">
            <a:extLst>
              <a:ext uri="{FF2B5EF4-FFF2-40B4-BE49-F238E27FC236}">
                <a16:creationId xmlns="" xmlns:a16="http://schemas.microsoft.com/office/drawing/2014/main" id="{20346BC7-B25C-4E43-A482-4220B4A951CF}"/>
              </a:ext>
            </a:extLst>
          </p:cNvPr>
          <p:cNvSpPr>
            <a:spLocks noGrp="1"/>
          </p:cNvSpPr>
          <p:nvPr>
            <p:ph sz="half" idx="1"/>
          </p:nvPr>
        </p:nvSpPr>
        <p:spPr>
          <a:xfrm>
            <a:off x="838199" y="2511592"/>
            <a:ext cx="10515602" cy="3168043"/>
          </a:xfrm>
        </p:spPr>
        <p:txBody>
          <a:bodyPr>
            <a:normAutofit lnSpcReduction="10000"/>
          </a:bodyPr>
          <a:lstStyle/>
          <a:p>
            <a:r>
              <a:rPr lang="en-US" dirty="0" smtClean="0">
                <a:solidFill>
                  <a:srgbClr val="F1B51C"/>
                </a:solidFill>
              </a:rPr>
              <a:t>Empower providers</a:t>
            </a:r>
          </a:p>
          <a:p>
            <a:pPr lvl="1"/>
            <a:r>
              <a:rPr lang="en-US" dirty="0" smtClean="0"/>
              <a:t>…Connect patients with treatment &amp; resources</a:t>
            </a:r>
          </a:p>
          <a:p>
            <a:pPr lvl="1"/>
            <a:r>
              <a:rPr lang="en-US" dirty="0" smtClean="0"/>
              <a:t>…Understand factors that increase risk for misuse</a:t>
            </a:r>
          </a:p>
          <a:p>
            <a:pPr lvl="1"/>
            <a:r>
              <a:rPr lang="en-US" dirty="0" smtClean="0"/>
              <a:t>…Be equipped for difficult conversations</a:t>
            </a:r>
          </a:p>
          <a:p>
            <a:endParaRPr lang="en-US" dirty="0" smtClean="0"/>
          </a:p>
          <a:p>
            <a:endParaRPr lang="en-US" dirty="0" smtClean="0"/>
          </a:p>
          <a:p>
            <a:r>
              <a:rPr lang="en-US" dirty="0"/>
              <a:t>Prevent opioid misuse </a:t>
            </a:r>
            <a:r>
              <a:rPr lang="en-US" dirty="0" smtClean="0"/>
              <a:t>transmission</a:t>
            </a:r>
            <a:br>
              <a:rPr lang="en-US" dirty="0" smtClean="0"/>
            </a:br>
            <a:r>
              <a:rPr lang="en-US" dirty="0" smtClean="0"/>
              <a:t>(</a:t>
            </a:r>
            <a:r>
              <a:rPr lang="en-US" i="1" dirty="0" smtClean="0"/>
              <a:t>physical, social, environmental)</a:t>
            </a:r>
            <a:endParaRPr lang="en-US" sz="1800" dirty="0" smtClean="0"/>
          </a:p>
        </p:txBody>
      </p:sp>
      <p:grpSp>
        <p:nvGrpSpPr>
          <p:cNvPr id="6" name="Group 5"/>
          <p:cNvGrpSpPr/>
          <p:nvPr/>
        </p:nvGrpSpPr>
        <p:grpSpPr>
          <a:xfrm>
            <a:off x="7159400" y="378358"/>
            <a:ext cx="4610607" cy="5318739"/>
            <a:chOff x="4714832" y="1115704"/>
            <a:chExt cx="4028126" cy="4731563"/>
          </a:xfrm>
        </p:grpSpPr>
        <p:pic>
          <p:nvPicPr>
            <p:cNvPr id="7" name="Picture 6"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856" y="1115704"/>
              <a:ext cx="4026102" cy="16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844" y="2769144"/>
              <a:ext cx="4026102" cy="205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image001"/>
            <p:cNvPicPr>
              <a:picLocks noChangeAspect="1" noChangeArrowheads="1"/>
            </p:cNvPicPr>
            <p:nvPr/>
          </p:nvPicPr>
          <p:blipFill rotWithShape="1">
            <a:blip r:embed="rId5">
              <a:extLst>
                <a:ext uri="{28A0092B-C50C-407E-A947-70E740481C1C}">
                  <a14:useLocalDpi xmlns:a14="http://schemas.microsoft.com/office/drawing/2010/main" val="0"/>
                </a:ext>
              </a:extLst>
            </a:blip>
            <a:srcRect t="37240"/>
            <a:stretch/>
          </p:blipFill>
          <p:spPr bwMode="auto">
            <a:xfrm>
              <a:off x="4714832" y="4823329"/>
              <a:ext cx="4027114"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07962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1"/>
            <p:extLst>
              <p:ext uri="{D42A27DB-BD31-4B8C-83A1-F6EECF244321}">
                <p14:modId xmlns:p14="http://schemas.microsoft.com/office/powerpoint/2010/main" val="3218802119"/>
              </p:ext>
            </p:extLst>
          </p:nvPr>
        </p:nvGraphicFramePr>
        <p:xfrm>
          <a:off x="838201" y="1586753"/>
          <a:ext cx="10515600" cy="3870960"/>
        </p:xfrm>
        <a:graphic>
          <a:graphicData uri="http://schemas.openxmlformats.org/drawingml/2006/table">
            <a:tbl>
              <a:tblPr firstRow="1" bandRow="1">
                <a:tableStyleId>{5C22544A-7EE6-4342-B048-85BDC9FD1C3A}</a:tableStyleId>
              </a:tblPr>
              <a:tblGrid>
                <a:gridCol w="862012"/>
                <a:gridCol w="1544727"/>
                <a:gridCol w="2499306"/>
                <a:gridCol w="3040823"/>
                <a:gridCol w="2568732"/>
              </a:tblGrid>
              <a:tr h="370840">
                <a:tc>
                  <a:txBody>
                    <a:bodyPr/>
                    <a:lstStyle/>
                    <a:p>
                      <a:pPr marL="0" marR="0" algn="l">
                        <a:spcBef>
                          <a:spcPts val="600"/>
                        </a:spcBef>
                        <a:spcAft>
                          <a:spcPts val="0"/>
                        </a:spcAft>
                      </a:pPr>
                      <a:r>
                        <a:rPr lang="en-US" sz="1400" b="1" dirty="0" smtClean="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Source</a:t>
                      </a:r>
                      <a:endParaRPr lang="en-US" sz="14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36830">
                    <a:solidFill>
                      <a:schemeClr val="tx2"/>
                    </a:solidFill>
                  </a:tcPr>
                </a:tc>
                <a:tc>
                  <a:txBody>
                    <a:bodyPr/>
                    <a:lstStyle/>
                    <a:p>
                      <a:pPr marL="0" marR="0" algn="l">
                        <a:spcBef>
                          <a:spcPts val="600"/>
                        </a:spcBef>
                        <a:spcAft>
                          <a:spcPts val="0"/>
                        </a:spcAft>
                      </a:pPr>
                      <a:r>
                        <a:rPr lang="en-US" sz="1400" b="1" dirty="0" smtClean="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4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36830">
                    <a:solidFill>
                      <a:schemeClr val="tx2"/>
                    </a:solidFill>
                  </a:tcPr>
                </a:tc>
                <a:tc>
                  <a:txBody>
                    <a:bodyPr/>
                    <a:lstStyle/>
                    <a:p>
                      <a:pPr marL="0" marR="0" algn="l">
                        <a:spcBef>
                          <a:spcPts val="600"/>
                        </a:spcBef>
                        <a:spcAft>
                          <a:spcPts val="0"/>
                        </a:spcAft>
                        <a:tabLst>
                          <a:tab pos="177165" algn="l"/>
                          <a:tab pos="772795" algn="ctr"/>
                        </a:tabLst>
                      </a:pPr>
                      <a:r>
                        <a:rPr lang="en-US" sz="1400" b="1" dirty="0" smtClean="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Dataset name</a:t>
                      </a:r>
                      <a:endParaRPr lang="en-US" sz="14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0">
                    <a:solidFill>
                      <a:schemeClr val="tx2"/>
                    </a:solidFill>
                  </a:tcPr>
                </a:tc>
                <a:tc>
                  <a:txBody>
                    <a:bodyPr/>
                    <a:lstStyle/>
                    <a:p>
                      <a:pPr marL="0" marR="0" algn="l">
                        <a:spcBef>
                          <a:spcPts val="600"/>
                        </a:spcBef>
                        <a:spcAft>
                          <a:spcPts val="0"/>
                        </a:spcAft>
                      </a:pPr>
                      <a:r>
                        <a:rPr lang="en-US" sz="1400" b="1" dirty="0" smtClean="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Level</a:t>
                      </a:r>
                      <a:r>
                        <a:rPr lang="en-US" sz="1400" b="1" baseline="0" dirty="0" smtClean="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 of organization</a:t>
                      </a:r>
                      <a:endParaRPr lang="en-US" sz="14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0">
                    <a:solidFill>
                      <a:schemeClr val="tx2"/>
                    </a:solidFill>
                  </a:tcPr>
                </a:tc>
                <a:tc>
                  <a:txBody>
                    <a:bodyPr/>
                    <a:lstStyle/>
                    <a:p>
                      <a:pPr marL="0" marR="0" algn="l">
                        <a:spcBef>
                          <a:spcPts val="600"/>
                        </a:spcBef>
                        <a:spcAft>
                          <a:spcPts val="0"/>
                        </a:spcAft>
                      </a:pPr>
                      <a:r>
                        <a:rPr lang="en-US" sz="1400" b="1" dirty="0" smtClean="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Types of variables</a:t>
                      </a:r>
                      <a:endParaRPr lang="en-US" sz="14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36830">
                    <a:solidFill>
                      <a:schemeClr val="tx2"/>
                    </a:solidFill>
                  </a:tcPr>
                </a:tc>
              </a:tr>
              <a:tr h="370840">
                <a:tc>
                  <a:txBody>
                    <a:bodyPr/>
                    <a:lstStyle/>
                    <a:p>
                      <a:pPr algn="l">
                        <a:spcBef>
                          <a:spcPts val="200"/>
                        </a:spcBef>
                      </a:pPr>
                      <a:r>
                        <a:rPr lang="en-US" sz="1200" dirty="0" smtClean="0">
                          <a:effectLst/>
                          <a:latin typeface="Arial" panose="020B0604020202020204" pitchFamily="34" charset="0"/>
                          <a:cs typeface="Times New Roman" panose="02020603050405020304" pitchFamily="18" charset="0"/>
                        </a:rPr>
                        <a:t>SAMHSA</a:t>
                      </a:r>
                      <a:endParaRPr lang="en-US" sz="1200" dirty="0">
                        <a:effectLst/>
                        <a:latin typeface="Arial" panose="020B0604020202020204" pitchFamily="34" charset="0"/>
                        <a:cs typeface="Times New Roman" panose="02020603050405020304" pitchFamily="18" charset="0"/>
                      </a:endParaRPr>
                    </a:p>
                  </a:txBody>
                  <a:tcPr marL="27305" marR="27305" marT="36830" marB="36830">
                    <a:solidFill>
                      <a:schemeClr val="bg2"/>
                    </a:solidFill>
                  </a:tcPr>
                </a:tc>
                <a:tc>
                  <a:txBody>
                    <a:bodyPr/>
                    <a:lstStyle/>
                    <a:p>
                      <a:pPr algn="l">
                        <a:spcBef>
                          <a:spcPts val="200"/>
                        </a:spcBef>
                      </a:pPr>
                      <a:r>
                        <a:rPr lang="en-US" sz="1200" dirty="0" smtClean="0">
                          <a:effectLst/>
                          <a:latin typeface="Arial" panose="020B0604020202020204" pitchFamily="34" charset="0"/>
                          <a:cs typeface="Times New Roman" panose="02020603050405020304" pitchFamily="18" charset="0"/>
                        </a:rPr>
                        <a:t>Behavioral Health </a:t>
                      </a:r>
                      <a:r>
                        <a:rPr lang="en-US" sz="1200" dirty="0">
                          <a:effectLst/>
                          <a:latin typeface="Arial" panose="020B0604020202020204" pitchFamily="34" charset="0"/>
                          <a:cs typeface="Times New Roman" panose="02020603050405020304" pitchFamily="18" charset="0"/>
                        </a:rPr>
                        <a:t>Treatment Services Locator (2017)</a:t>
                      </a:r>
                    </a:p>
                  </a:txBody>
                  <a:tcPr marL="27305" marR="27305" marT="36830" marB="36830">
                    <a:solidFill>
                      <a:schemeClr val="bg2"/>
                    </a:solidFill>
                  </a:tcPr>
                </a:tc>
                <a:tc>
                  <a:txBody>
                    <a:bodyPr/>
                    <a:lstStyle/>
                    <a:p>
                      <a:pPr marL="0" marR="0">
                        <a:spcBef>
                          <a:spcPts val="200"/>
                        </a:spcBef>
                        <a:spcAft>
                          <a:spcPts val="0"/>
                        </a:spcAft>
                      </a:pPr>
                      <a:r>
                        <a:rPr lang="en-US" sz="1200" b="0" dirty="0" smtClean="0">
                          <a:effectLst/>
                          <a:latin typeface="Arial" panose="020B0604020202020204" pitchFamily="34" charset="0"/>
                          <a:ea typeface="Times New Roman" panose="02020603050405020304" pitchFamily="18" charset="0"/>
                          <a:cs typeface="Times New Roman" panose="02020603050405020304" pitchFamily="18" charset="0"/>
                        </a:rPr>
                        <a:t>dat_service_locator_2017.csv</a:t>
                      </a:r>
                      <a:endParaRPr lang="en-US" sz="1200" b="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0">
                    <a:solidFill>
                      <a:schemeClr val="bg2"/>
                    </a:solidFill>
                  </a:tcPr>
                </a:tc>
                <a:tc>
                  <a:txBody>
                    <a:bodyPr/>
                    <a:lstStyle/>
                    <a:p>
                      <a:pPr algn="l">
                        <a:spcBef>
                          <a:spcPts val="200"/>
                        </a:spcBef>
                      </a:pPr>
                      <a:r>
                        <a:rPr lang="en-US" sz="1200" dirty="0">
                          <a:effectLst/>
                          <a:latin typeface="Arial" panose="020B0604020202020204" pitchFamily="34" charset="0"/>
                          <a:cs typeface="Times New Roman" panose="02020603050405020304" pitchFamily="18" charset="0"/>
                        </a:rPr>
                        <a:t>1 record per </a:t>
                      </a:r>
                      <a:r>
                        <a:rPr lang="en-US" sz="1200" dirty="0" smtClean="0">
                          <a:effectLst/>
                          <a:latin typeface="Arial" panose="020B0604020202020204" pitchFamily="34" charset="0"/>
                          <a:cs typeface="Times New Roman" panose="02020603050405020304" pitchFamily="18" charset="0"/>
                        </a:rPr>
                        <a:t>treatment facility</a:t>
                      </a:r>
                      <a:endParaRPr lang="en-US" sz="1200" dirty="0">
                        <a:effectLst/>
                        <a:latin typeface="Arial" panose="020B0604020202020204" pitchFamily="34" charset="0"/>
                        <a:cs typeface="Times New Roman" panose="02020603050405020304" pitchFamily="18" charset="0"/>
                      </a:endParaRPr>
                    </a:p>
                  </a:txBody>
                  <a:tcPr marL="27305" marR="27305" marT="36830" marB="0">
                    <a:solidFill>
                      <a:schemeClr val="bg2"/>
                    </a:solidFill>
                  </a:tcPr>
                </a:tc>
                <a:tc>
                  <a:txBody>
                    <a:bodyPr/>
                    <a:lstStyle/>
                    <a:p>
                      <a:pPr algn="l">
                        <a:spcBef>
                          <a:spcPts val="200"/>
                        </a:spcBef>
                      </a:pPr>
                      <a:r>
                        <a:rPr lang="en-US" sz="1200" dirty="0" smtClean="0">
                          <a:effectLst/>
                          <a:latin typeface="Arial" panose="020B0604020202020204" pitchFamily="34" charset="0"/>
                          <a:cs typeface="Times New Roman" panose="02020603050405020304" pitchFamily="18" charset="0"/>
                        </a:rPr>
                        <a:t>* List of treatment services</a:t>
                      </a:r>
                    </a:p>
                    <a:p>
                      <a:pPr algn="l">
                        <a:spcBef>
                          <a:spcPts val="200"/>
                        </a:spcBef>
                      </a:pPr>
                      <a:r>
                        <a:rPr lang="en-US" sz="1200" dirty="0" smtClean="0">
                          <a:effectLst/>
                          <a:latin typeface="Arial" panose="020B0604020202020204" pitchFamily="34" charset="0"/>
                          <a:cs typeface="Times New Roman" panose="02020603050405020304" pitchFamily="18" charset="0"/>
                        </a:rPr>
                        <a:t>* Facility location</a:t>
                      </a:r>
                    </a:p>
                    <a:p>
                      <a:pPr algn="l">
                        <a:spcBef>
                          <a:spcPts val="200"/>
                        </a:spcBef>
                      </a:pPr>
                      <a:r>
                        <a:rPr lang="en-US" sz="1200" dirty="0" smtClean="0">
                          <a:effectLst/>
                          <a:latin typeface="Arial" panose="020B0604020202020204" pitchFamily="34" charset="0"/>
                          <a:cs typeface="Times New Roman" panose="02020603050405020304" pitchFamily="18" charset="0"/>
                        </a:rPr>
                        <a:t>* Ancillary support services </a:t>
                      </a:r>
                      <a:br>
                        <a:rPr lang="en-US" sz="1200" dirty="0" smtClean="0">
                          <a:effectLst/>
                          <a:latin typeface="Arial" panose="020B0604020202020204" pitchFamily="34" charset="0"/>
                          <a:cs typeface="Times New Roman" panose="02020603050405020304" pitchFamily="18" charset="0"/>
                        </a:rPr>
                      </a:br>
                      <a:r>
                        <a:rPr lang="en-US" sz="1200" dirty="0" smtClean="0">
                          <a:effectLst/>
                          <a:latin typeface="Arial" panose="020B0604020202020204" pitchFamily="34" charset="0"/>
                          <a:cs typeface="Times New Roman" panose="02020603050405020304" pitchFamily="18" charset="0"/>
                        </a:rPr>
                        <a:t>  (e.g. child care, transportation)</a:t>
                      </a:r>
                      <a:endParaRPr lang="en-US" sz="1200" dirty="0">
                        <a:effectLst/>
                        <a:latin typeface="Arial" panose="020B0604020202020204" pitchFamily="34" charset="0"/>
                        <a:cs typeface="Times New Roman" panose="02020603050405020304" pitchFamily="18" charset="0"/>
                      </a:endParaRPr>
                    </a:p>
                  </a:txBody>
                  <a:tcPr marL="27305" marR="27305" marT="36830" marB="36830">
                    <a:solidFill>
                      <a:schemeClr val="bg2"/>
                    </a:solidFill>
                  </a:tcPr>
                </a:tc>
              </a:tr>
              <a:tr h="370840">
                <a:tc rowSpan="2">
                  <a:txBody>
                    <a:bodyPr/>
                    <a:lstStyle/>
                    <a:p>
                      <a:pPr algn="l">
                        <a:spcBef>
                          <a:spcPts val="200"/>
                        </a:spcBef>
                      </a:pPr>
                      <a:r>
                        <a:rPr lang="en-US" sz="1200" dirty="0" smtClean="0">
                          <a:effectLst/>
                          <a:latin typeface="Arial" panose="020B0604020202020204" pitchFamily="34" charset="0"/>
                          <a:cs typeface="Times New Roman" panose="02020603050405020304" pitchFamily="18" charset="0"/>
                        </a:rPr>
                        <a:t>CDC</a:t>
                      </a:r>
                      <a:r>
                        <a:rPr lang="en-US" sz="1200" baseline="0" dirty="0" smtClean="0">
                          <a:effectLst/>
                          <a:latin typeface="Arial" panose="020B0604020202020204" pitchFamily="34" charset="0"/>
                          <a:cs typeface="Times New Roman" panose="02020603050405020304" pitchFamily="18" charset="0"/>
                        </a:rPr>
                        <a:t> </a:t>
                      </a:r>
                      <a:br>
                        <a:rPr lang="en-US" sz="1200" baseline="0" dirty="0" smtClean="0">
                          <a:effectLst/>
                          <a:latin typeface="Arial" panose="020B0604020202020204" pitchFamily="34" charset="0"/>
                          <a:cs typeface="Times New Roman" panose="02020603050405020304" pitchFamily="18" charset="0"/>
                        </a:rPr>
                      </a:br>
                      <a:r>
                        <a:rPr lang="en-US" sz="1200" baseline="0" dirty="0" smtClean="0">
                          <a:effectLst/>
                          <a:latin typeface="Arial" panose="020B0604020202020204" pitchFamily="34" charset="0"/>
                          <a:cs typeface="Times New Roman" panose="02020603050405020304" pitchFamily="18" charset="0"/>
                        </a:rPr>
                        <a:t>WONDER</a:t>
                      </a:r>
                      <a:endParaRPr lang="en-US" sz="1200" dirty="0">
                        <a:effectLst/>
                        <a:latin typeface="Arial" panose="020B0604020202020204" pitchFamily="34" charset="0"/>
                        <a:cs typeface="Times New Roman" panose="02020603050405020304" pitchFamily="18" charset="0"/>
                      </a:endParaRPr>
                    </a:p>
                  </a:txBody>
                  <a:tcPr marL="27305" marR="27305" marT="36830" marB="36830">
                    <a:solidFill>
                      <a:schemeClr val="bg2">
                        <a:lumMod val="40000"/>
                        <a:lumOff val="60000"/>
                      </a:schemeClr>
                    </a:solidFill>
                  </a:tcPr>
                </a:tc>
                <a:tc rowSpan="2">
                  <a:txBody>
                    <a:bodyPr/>
                    <a:lstStyle/>
                    <a:p>
                      <a:pPr algn="l">
                        <a:spcBef>
                          <a:spcPts val="200"/>
                        </a:spcBef>
                      </a:pPr>
                      <a:r>
                        <a:rPr lang="en-US" sz="1200" dirty="0" smtClean="0">
                          <a:effectLst/>
                          <a:latin typeface="Arial" panose="020B0604020202020204" pitchFamily="34" charset="0"/>
                          <a:cs typeface="Times New Roman" panose="02020603050405020304" pitchFamily="18" charset="0"/>
                        </a:rPr>
                        <a:t>Multiple Causes </a:t>
                      </a:r>
                      <a:r>
                        <a:rPr lang="en-US" sz="1200" dirty="0">
                          <a:effectLst/>
                          <a:latin typeface="Arial" panose="020B0604020202020204" pitchFamily="34" charset="0"/>
                          <a:cs typeface="Times New Roman" panose="02020603050405020304" pitchFamily="18" charset="0"/>
                        </a:rPr>
                        <a:t>of Death </a:t>
                      </a:r>
                      <a:r>
                        <a:rPr lang="en-US" sz="1200" dirty="0" smtClean="0">
                          <a:effectLst/>
                          <a:latin typeface="Arial" panose="020B0604020202020204" pitchFamily="34" charset="0"/>
                          <a:cs typeface="Times New Roman" panose="02020603050405020304" pitchFamily="18" charset="0"/>
                        </a:rPr>
                        <a:t/>
                      </a:r>
                      <a:br>
                        <a:rPr lang="en-US" sz="1200" dirty="0" smtClean="0">
                          <a:effectLst/>
                          <a:latin typeface="Arial" panose="020B0604020202020204" pitchFamily="34" charset="0"/>
                          <a:cs typeface="Times New Roman" panose="02020603050405020304" pitchFamily="18" charset="0"/>
                        </a:rPr>
                      </a:br>
                      <a:r>
                        <a:rPr lang="en-US" sz="1200" dirty="0" smtClean="0">
                          <a:effectLst/>
                          <a:latin typeface="Arial" panose="020B0604020202020204" pitchFamily="34" charset="0"/>
                          <a:cs typeface="Times New Roman" panose="02020603050405020304" pitchFamily="18" charset="0"/>
                        </a:rPr>
                        <a:t>(</a:t>
                      </a:r>
                      <a:r>
                        <a:rPr lang="en-US" sz="1200" dirty="0">
                          <a:effectLst/>
                          <a:latin typeface="Arial" panose="020B0604020202020204" pitchFamily="34" charset="0"/>
                          <a:cs typeface="Times New Roman" panose="02020603050405020304" pitchFamily="18" charset="0"/>
                        </a:rPr>
                        <a:t>2013-2017)</a:t>
                      </a:r>
                    </a:p>
                  </a:txBody>
                  <a:tcPr marL="27305" marR="27305" marT="36830" marB="36830">
                    <a:solidFill>
                      <a:schemeClr val="bg2">
                        <a:lumMod val="40000"/>
                        <a:lumOff val="60000"/>
                      </a:schemeClr>
                    </a:solidFill>
                  </a:tcPr>
                </a:tc>
                <a:tc>
                  <a:txBody>
                    <a:bodyPr/>
                    <a:lstStyle/>
                    <a:p>
                      <a:pPr marL="0" marR="0">
                        <a:spcBef>
                          <a:spcPts val="200"/>
                        </a:spcBef>
                        <a:spcAft>
                          <a:spcPts val="0"/>
                        </a:spcAft>
                      </a:pPr>
                      <a:r>
                        <a:rPr lang="en-US" sz="1200" b="0" dirty="0" smtClean="0">
                          <a:effectLst/>
                          <a:latin typeface="Arial" panose="020B0604020202020204" pitchFamily="34" charset="0"/>
                          <a:ea typeface="Times New Roman" panose="02020603050405020304" pitchFamily="18" charset="0"/>
                          <a:cs typeface="Times New Roman" panose="02020603050405020304" pitchFamily="18" charset="0"/>
                        </a:rPr>
                        <a:t>opioid_deaths_CDC_bystate.csv</a:t>
                      </a:r>
                      <a:endParaRPr lang="en-US" sz="1200" b="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0">
                    <a:solidFill>
                      <a:schemeClr val="bg2">
                        <a:lumMod val="40000"/>
                        <a:lumOff val="60000"/>
                      </a:schemeClr>
                    </a:solidFill>
                  </a:tcPr>
                </a:tc>
                <a:tc>
                  <a:txBody>
                    <a:bodyPr/>
                    <a:lstStyle/>
                    <a:p>
                      <a:pPr algn="l">
                        <a:spcBef>
                          <a:spcPts val="200"/>
                        </a:spcBef>
                      </a:pPr>
                      <a:r>
                        <a:rPr lang="en-US" sz="1200" dirty="0">
                          <a:effectLst/>
                          <a:latin typeface="Arial" panose="020B0604020202020204" pitchFamily="34" charset="0"/>
                          <a:cs typeface="Times New Roman" panose="02020603050405020304" pitchFamily="18" charset="0"/>
                        </a:rPr>
                        <a:t>1 record per state per </a:t>
                      </a:r>
                      <a:r>
                        <a:rPr lang="en-US" sz="1200" dirty="0" smtClean="0">
                          <a:effectLst/>
                          <a:latin typeface="Arial" panose="020B0604020202020204" pitchFamily="34" charset="0"/>
                          <a:cs typeface="Times New Roman" panose="02020603050405020304" pitchFamily="18" charset="0"/>
                        </a:rPr>
                        <a:t>demographic</a:t>
                      </a:r>
                      <a:r>
                        <a:rPr lang="en-US" sz="1200" baseline="0" dirty="0" smtClean="0">
                          <a:effectLst/>
                          <a:latin typeface="Arial" panose="020B0604020202020204" pitchFamily="34" charset="0"/>
                          <a:cs typeface="Times New Roman" panose="02020603050405020304" pitchFamily="18" charset="0"/>
                        </a:rPr>
                        <a:t> group  (restricted to F, ages 15-44)</a:t>
                      </a:r>
                      <a:endParaRPr lang="en-US" sz="1200" dirty="0">
                        <a:effectLst/>
                        <a:latin typeface="Arial" panose="020B0604020202020204" pitchFamily="34" charset="0"/>
                        <a:cs typeface="Times New Roman" panose="02020603050405020304" pitchFamily="18" charset="0"/>
                      </a:endParaRPr>
                    </a:p>
                  </a:txBody>
                  <a:tcPr marL="27305" marR="27305" marT="36830" marB="0">
                    <a:solidFill>
                      <a:schemeClr val="bg2">
                        <a:lumMod val="40000"/>
                        <a:lumOff val="60000"/>
                      </a:schemeClr>
                    </a:solidFill>
                  </a:tcPr>
                </a:tc>
                <a:tc rowSpan="2">
                  <a:txBody>
                    <a:bodyPr/>
                    <a:lstStyle/>
                    <a:p>
                      <a:pPr algn="l">
                        <a:spcBef>
                          <a:spcPts val="200"/>
                        </a:spcBef>
                      </a:pPr>
                      <a:r>
                        <a:rPr lang="en-US" sz="1200" dirty="0" smtClean="0">
                          <a:effectLst/>
                          <a:latin typeface="Arial" panose="020B0604020202020204" pitchFamily="34" charset="0"/>
                          <a:cs typeface="Times New Roman" panose="02020603050405020304" pitchFamily="18" charset="0"/>
                        </a:rPr>
                        <a:t>* Opioid-related</a:t>
                      </a:r>
                      <a:r>
                        <a:rPr lang="en-US" sz="1200" baseline="0" dirty="0" smtClean="0">
                          <a:effectLst/>
                          <a:latin typeface="Arial" panose="020B0604020202020204" pitchFamily="34" charset="0"/>
                          <a:cs typeface="Times New Roman" panose="02020603050405020304" pitchFamily="18" charset="0"/>
                        </a:rPr>
                        <a:t> </a:t>
                      </a:r>
                      <a:r>
                        <a:rPr lang="en-US" sz="1200" dirty="0" smtClean="0">
                          <a:effectLst/>
                          <a:latin typeface="Arial" panose="020B0604020202020204" pitchFamily="34" charset="0"/>
                          <a:cs typeface="Times New Roman" panose="02020603050405020304" pitchFamily="18" charset="0"/>
                        </a:rPr>
                        <a:t>deaths</a:t>
                      </a:r>
                    </a:p>
                    <a:p>
                      <a:pPr algn="l">
                        <a:spcBef>
                          <a:spcPts val="200"/>
                        </a:spcBef>
                      </a:pPr>
                      <a:r>
                        <a:rPr lang="en-US" sz="1200" dirty="0" smtClean="0">
                          <a:effectLst/>
                          <a:latin typeface="Arial" panose="020B0604020202020204" pitchFamily="34" charset="0"/>
                          <a:cs typeface="Times New Roman" panose="02020603050405020304" pitchFamily="18" charset="0"/>
                        </a:rPr>
                        <a:t>* Population</a:t>
                      </a:r>
                      <a:r>
                        <a:rPr lang="en-US" sz="1200" baseline="0" dirty="0" smtClean="0">
                          <a:effectLst/>
                          <a:latin typeface="Arial" panose="020B0604020202020204" pitchFamily="34" charset="0"/>
                          <a:cs typeface="Times New Roman" panose="02020603050405020304" pitchFamily="18" charset="0"/>
                        </a:rPr>
                        <a:t> size</a:t>
                      </a:r>
                    </a:p>
                    <a:p>
                      <a:pPr algn="l">
                        <a:spcBef>
                          <a:spcPts val="200"/>
                        </a:spcBef>
                      </a:pPr>
                      <a:r>
                        <a:rPr lang="en-US" sz="1200" baseline="0" dirty="0" smtClean="0">
                          <a:effectLst/>
                          <a:latin typeface="Arial" panose="020B0604020202020204" pitchFamily="34" charset="0"/>
                          <a:cs typeface="Times New Roman" panose="02020603050405020304" pitchFamily="18" charset="0"/>
                        </a:rPr>
                        <a:t>* Opioid-related death rate</a:t>
                      </a:r>
                    </a:p>
                    <a:p>
                      <a:pPr algn="l">
                        <a:spcBef>
                          <a:spcPts val="200"/>
                        </a:spcBef>
                      </a:pPr>
                      <a:r>
                        <a:rPr lang="en-US" sz="1200" dirty="0" smtClean="0">
                          <a:effectLst/>
                          <a:latin typeface="Arial" panose="020B0604020202020204" pitchFamily="34" charset="0"/>
                          <a:cs typeface="Times New Roman" panose="02020603050405020304" pitchFamily="18" charset="0"/>
                        </a:rPr>
                        <a:t>* Age group, race, ethnicity</a:t>
                      </a:r>
                    </a:p>
                  </a:txBody>
                  <a:tcPr marL="27305" marR="27305" marT="36830" marB="36830">
                    <a:solidFill>
                      <a:schemeClr val="bg2">
                        <a:lumMod val="40000"/>
                        <a:lumOff val="60000"/>
                      </a:schemeClr>
                    </a:solidFill>
                  </a:tcPr>
                </a:tc>
              </a:tr>
              <a:tr h="370840">
                <a:tc vMerge="1">
                  <a:txBody>
                    <a:bodyPr/>
                    <a:lstStyle/>
                    <a:p>
                      <a:endParaRPr lang="en-US"/>
                    </a:p>
                  </a:txBody>
                  <a:tcPr/>
                </a:tc>
                <a:tc vMerge="1">
                  <a:txBody>
                    <a:bodyPr/>
                    <a:lstStyle/>
                    <a:p>
                      <a:pPr marL="0" marR="0" algn="l">
                        <a:spcBef>
                          <a:spcPts val="200"/>
                        </a:spcBef>
                        <a:spcAft>
                          <a:spcPts val="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36830">
                    <a:solidFill>
                      <a:schemeClr val="bg2"/>
                    </a:solidFill>
                  </a:tcPr>
                </a:tc>
                <a:tc>
                  <a:txBody>
                    <a:bodyPr/>
                    <a:lstStyle/>
                    <a:p>
                      <a:pPr marL="0" marR="0">
                        <a:spcBef>
                          <a:spcPts val="200"/>
                        </a:spcBef>
                        <a:spcAft>
                          <a:spcPts val="0"/>
                        </a:spcAft>
                        <a:tabLst>
                          <a:tab pos="1139825" algn="l"/>
                        </a:tabLst>
                      </a:pPr>
                      <a:r>
                        <a:rPr lang="en-US" sz="1200" b="0" dirty="0" smtClean="0">
                          <a:effectLst/>
                          <a:latin typeface="Arial" panose="020B0604020202020204" pitchFamily="34" charset="0"/>
                          <a:ea typeface="Times New Roman" panose="02020603050405020304" pitchFamily="18" charset="0"/>
                          <a:cs typeface="Times New Roman" panose="02020603050405020304" pitchFamily="18" charset="0"/>
                        </a:rPr>
                        <a:t>opioid_deaths_CDC_bycounty.csv</a:t>
                      </a:r>
                      <a:endParaRPr lang="en-US" sz="1200" b="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0">
                    <a:solidFill>
                      <a:schemeClr val="bg2"/>
                    </a:solidFill>
                  </a:tcPr>
                </a:tc>
                <a:tc>
                  <a: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1 record per </a:t>
                      </a:r>
                      <a:r>
                        <a:rPr lang="en-US" sz="1200" dirty="0" smtClean="0">
                          <a:effectLst/>
                          <a:latin typeface="Arial" panose="020B0604020202020204" pitchFamily="34" charset="0"/>
                          <a:ea typeface="Times New Roman" panose="02020603050405020304" pitchFamily="18" charset="0"/>
                          <a:cs typeface="Times New Roman" panose="02020603050405020304" pitchFamily="18" charset="0"/>
                        </a:rPr>
                        <a:t>county </a:t>
                      </a:r>
                      <a:r>
                        <a:rPr lang="en-US" sz="1200" dirty="0" smtClean="0">
                          <a:effectLst/>
                          <a:latin typeface="Arial" panose="020B0604020202020204" pitchFamily="34" charset="0"/>
                          <a:cs typeface="Times New Roman" panose="02020603050405020304" pitchFamily="18" charset="0"/>
                        </a:rPr>
                        <a:t>per demographic</a:t>
                      </a:r>
                      <a:r>
                        <a:rPr lang="en-US" sz="1200" baseline="0" dirty="0" smtClean="0">
                          <a:effectLst/>
                          <a:latin typeface="Arial" panose="020B0604020202020204" pitchFamily="34" charset="0"/>
                          <a:cs typeface="Times New Roman" panose="02020603050405020304" pitchFamily="18" charset="0"/>
                        </a:rPr>
                        <a:t> group (restricted to F, ages 15-44)</a:t>
                      </a:r>
                      <a:endParaRPr lang="en-US" sz="1200" dirty="0" smtClean="0">
                        <a:effectLst/>
                        <a:latin typeface="Arial" panose="020B0604020202020204" pitchFamily="34" charset="0"/>
                        <a:cs typeface="Times New Roman" panose="02020603050405020304" pitchFamily="18" charset="0"/>
                      </a:endParaRPr>
                    </a:p>
                  </a:txBody>
                  <a:tcPr marL="27305" marR="27305" marT="36830" marB="0">
                    <a:solidFill>
                      <a:schemeClr val="bg2"/>
                    </a:solidFill>
                  </a:tcPr>
                </a:tc>
                <a:tc vMerge="1">
                  <a:txBody>
                    <a:bodyPr/>
                    <a:lstStyle/>
                    <a:p>
                      <a:pPr marL="0" marR="0" algn="l">
                        <a:spcBef>
                          <a:spcPts val="200"/>
                        </a:spcBef>
                        <a:spcAft>
                          <a:spcPts val="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36830">
                    <a:solidFill>
                      <a:schemeClr val="bg2"/>
                    </a:solidFill>
                  </a:tcPr>
                </a:tc>
              </a:tr>
              <a:tr h="250265">
                <a:tc>
                  <a:txBody>
                    <a:bodyPr/>
                    <a:lstStyle/>
                    <a:p>
                      <a:pPr marL="0" marR="0" algn="l">
                        <a:spcBef>
                          <a:spcPts val="600"/>
                        </a:spcBef>
                        <a:spcAft>
                          <a:spcPts val="0"/>
                        </a:spcAft>
                      </a:pP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NSDUH</a:t>
                      </a:r>
                      <a:endPar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36830">
                    <a:solidFill>
                      <a:schemeClr val="bg2"/>
                    </a:solidFill>
                  </a:tcPr>
                </a:tc>
                <a:tc>
                  <a:txBody>
                    <a:bodyPr/>
                    <a:lstStyle/>
                    <a:p>
                      <a:pPr marL="0" marR="0" algn="l">
                        <a:spcBef>
                          <a:spcPts val="600"/>
                        </a:spcBef>
                        <a:spcAft>
                          <a:spcPts val="0"/>
                        </a:spcAft>
                      </a:pP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National Survey on Drug Use and </a:t>
                      </a: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Health</a:t>
                      </a:r>
                      <a:r>
                        <a:rPr lang="en-US" sz="1200" baseline="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(2013-2017)</a:t>
                      </a:r>
                      <a:endPar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36830">
                    <a:solidFill>
                      <a:schemeClr val="bg2"/>
                    </a:solidFill>
                  </a:tcPr>
                </a:tc>
                <a:tc>
                  <a:txBody>
                    <a:bodyPr/>
                    <a:lstStyle/>
                    <a:p>
                      <a:pPr marL="0" marR="0">
                        <a:spcBef>
                          <a:spcPts val="600"/>
                        </a:spcBef>
                        <a:spcAft>
                          <a:spcPts val="0"/>
                        </a:spcAft>
                      </a:pPr>
                      <a:r>
                        <a:rPr lang="en-US" sz="1200" b="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nsduh_2013to2017.csv</a:t>
                      </a:r>
                      <a:endParaRPr lang="en-US" sz="120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0">
                    <a:solidFill>
                      <a:schemeClr val="bg2"/>
                    </a:solidFill>
                  </a:tcPr>
                </a:tc>
                <a:tc>
                  <a:txBody>
                    <a:bodyPr/>
                    <a:lstStyle/>
                    <a:p>
                      <a:pPr marL="0" marR="0" algn="l">
                        <a:spcBef>
                          <a:spcPts val="600"/>
                        </a:spcBef>
                        <a:spcAft>
                          <a:spcPts val="0"/>
                        </a:spcAft>
                      </a:pP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 record per </a:t>
                      </a: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individual surveyed</a:t>
                      </a:r>
                      <a:endPar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0">
                    <a:solidFill>
                      <a:schemeClr val="bg2"/>
                    </a:solidFill>
                  </a:tcPr>
                </a:tc>
                <a:tc>
                  <a:txBody>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Opioid</a:t>
                      </a:r>
                      <a:r>
                        <a:rPr lang="en-US" sz="1200" baseline="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misuse</a:t>
                      </a:r>
                      <a:br>
                        <a:rPr lang="en-US" sz="1200" baseline="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lang="en-US" sz="1200" baseline="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History of drug/alcohol issues</a:t>
                      </a:r>
                      <a:br>
                        <a:rPr lang="en-US" sz="1200" baseline="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lang="en-US" sz="1200" baseline="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Demographics</a:t>
                      </a:r>
                      <a:endPar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36830">
                    <a:solidFill>
                      <a:schemeClr val="bg2"/>
                    </a:solidFill>
                  </a:tcPr>
                </a:tc>
              </a:tr>
              <a:tr h="250265">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rPr>
                        <a:t>GEO</a:t>
                      </a:r>
                      <a:endParaRPr kumimoji="0" lang="en-US" sz="18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mn-lt"/>
                        <a:ea typeface="+mn-ea"/>
                        <a:cs typeface="+mn-cs"/>
                      </a:endParaRPr>
                    </a:p>
                  </a:txBody>
                  <a:tcPr marL="27305" marR="27305" marT="36830" marB="36830">
                    <a:solidFill>
                      <a:schemeClr val="bg2">
                        <a:lumMod val="40000"/>
                        <a:lumOff val="60000"/>
                      </a:schemeClr>
                    </a:solidFill>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rPr>
                        <a:t>Geocoding data</a:t>
                      </a:r>
                      <a:endParaRPr kumimoji="0" lang="en-US" sz="1800" b="0" i="0" u="none" strike="noStrike" kern="1200" cap="none" spc="0" normalizeH="0" baseline="0" noProof="0" dirty="0" smtClean="0">
                        <a:ln>
                          <a:noFill/>
                        </a:ln>
                        <a:solidFill>
                          <a:prstClr val="black"/>
                        </a:solidFill>
                        <a:effectLst/>
                        <a:uLnTx/>
                        <a:uFillTx/>
                        <a:latin typeface="+mn-lt"/>
                        <a:ea typeface="+mn-ea"/>
                        <a:cs typeface="+mn-cs"/>
                      </a:endParaRPr>
                    </a:p>
                  </a:txBody>
                  <a:tcPr marL="27305" marR="27305" marT="36830" marB="36830">
                    <a:solidFill>
                      <a:schemeClr val="bg2">
                        <a:lumMod val="40000"/>
                        <a:lumOff val="60000"/>
                      </a:schemeClr>
                    </a:solidFill>
                  </a:tcPr>
                </a:tc>
                <a:tc>
                  <a:txBody>
                    <a:bodyPr/>
                    <a:lstStyle/>
                    <a:p>
                      <a:pPr marL="0" marR="0">
                        <a:spcBef>
                          <a:spcPts val="600"/>
                        </a:spcBef>
                        <a:spcAft>
                          <a:spcPts val="0"/>
                        </a:spcAft>
                      </a:pP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counties_adj_list.csv</a:t>
                      </a:r>
                    </a:p>
                  </a:txBody>
                  <a:tcPr marL="27305" marR="27305" marT="36830" marB="0">
                    <a:solidFill>
                      <a:schemeClr val="bg2"/>
                    </a:solidFill>
                  </a:tcPr>
                </a:tc>
                <a:tc>
                  <a: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Times New Roman" panose="02020603050405020304" pitchFamily="18" charset="0"/>
                      </a:endParaRPr>
                    </a:p>
                  </a:txBody>
                  <a:tcPr marL="27305" marR="27305" marT="36830" marB="0">
                    <a:solidFill>
                      <a:schemeClr val="bg2"/>
                    </a:solidFill>
                  </a:tcPr>
                </a:tc>
                <a:tc>
                  <a:txBody>
                    <a:bodyPr/>
                    <a:lstStyle/>
                    <a:p>
                      <a:pPr marL="0" marR="0" algn="l">
                        <a:spcBef>
                          <a:spcPts val="600"/>
                        </a:spcBef>
                        <a:spcAft>
                          <a:spcPts val="0"/>
                        </a:spcAft>
                      </a:pP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County </a:t>
                      </a: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neighbor list</a:t>
                      </a:r>
                    </a:p>
                  </a:txBody>
                  <a:tcPr marL="27305" marR="27305" marT="36830" marB="36830">
                    <a:solidFill>
                      <a:schemeClr val="bg2"/>
                    </a:solidFill>
                  </a:tcPr>
                </a:tc>
              </a:tr>
              <a:tr h="251908">
                <a:tc vMerge="1">
                  <a:txBody>
                    <a:bodyPr/>
                    <a:lstStyle/>
                    <a:p>
                      <a:endParaRPr lang="en-US"/>
                    </a:p>
                  </a:txBody>
                  <a:tcPr/>
                </a:tc>
                <a:tc vMerge="1">
                  <a:txBody>
                    <a:bodyPr/>
                    <a:lstStyle/>
                    <a:p>
                      <a:endParaRPr lang="en-US" dirty="0"/>
                    </a:p>
                  </a:txBody>
                  <a:tcPr marL="27305" marR="27305" marT="36830" marB="0"/>
                </a:tc>
                <a:tc>
                  <a:txBody>
                    <a:bodyPr/>
                    <a:lstStyle/>
                    <a:p>
                      <a:pPr marL="0" marR="0">
                        <a:spcBef>
                          <a:spcPts val="200"/>
                        </a:spcBef>
                        <a:spcAft>
                          <a:spcPts val="0"/>
                        </a:spcAft>
                      </a:pP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us_geo_clean.csv</a:t>
                      </a:r>
                    </a:p>
                  </a:txBody>
                  <a:tcPr marL="27305" marR="27305" marT="36830" marB="0">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Times New Roman" panose="02020603050405020304" pitchFamily="18" charset="0"/>
                        </a:rPr>
                        <a:t>Merge based on </a:t>
                      </a:r>
                      <a:r>
                        <a:rPr kumimoji="0" 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Times New Roman" panose="02020603050405020304" pitchFamily="18" charset="0"/>
                        </a:rPr>
                        <a:t>stateFIPS</a:t>
                      </a: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Times New Roman" panose="02020603050405020304" pitchFamily="18" charset="0"/>
                        </a:rPr>
                        <a:t> or </a:t>
                      </a:r>
                      <a:r>
                        <a:rPr kumimoji="0" 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Times New Roman" panose="02020603050405020304" pitchFamily="18" charset="0"/>
                        </a:rPr>
                        <a:t>countyFIPS</a:t>
                      </a: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Times New Roman" panose="02020603050405020304" pitchFamily="18" charset="0"/>
                      </a:endParaRPr>
                    </a:p>
                  </a:txBody>
                  <a:tcPr marL="27305" marR="27305" marT="36830" marB="0">
                    <a:solidFill>
                      <a:schemeClr val="bg2">
                        <a:lumMod val="40000"/>
                        <a:lumOff val="60000"/>
                      </a:schemeClr>
                    </a:solidFill>
                  </a:tcPr>
                </a:tc>
                <a:tc>
                  <a:txBody>
                    <a:bodyPr/>
                    <a:lstStyle/>
                    <a:p>
                      <a:pPr marL="0" marR="0" algn="l">
                        <a:spcBef>
                          <a:spcPts val="200"/>
                        </a:spcBef>
                        <a:spcAft>
                          <a:spcPts val="0"/>
                        </a:spcAft>
                      </a:pP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US </a:t>
                      </a: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zip code data</a:t>
                      </a:r>
                    </a:p>
                  </a:txBody>
                  <a:tcPr marL="27305" marR="27305" marT="36830" marB="36830">
                    <a:solidFill>
                      <a:schemeClr val="bg2">
                        <a:lumMod val="40000"/>
                        <a:lumOff val="60000"/>
                      </a:schemeClr>
                    </a:solidFill>
                  </a:tcPr>
                </a:tc>
              </a:tr>
              <a:tr h="213211">
                <a:tc vMerge="1">
                  <a:txBody>
                    <a:bodyPr/>
                    <a:lstStyle/>
                    <a:p>
                      <a:endParaRPr lang="en-US"/>
                    </a:p>
                  </a:txBody>
                  <a:tcPr/>
                </a:tc>
                <a:tc vMerge="1">
                  <a:txBody>
                    <a:bodyPr/>
                    <a:lstStyle/>
                    <a:p>
                      <a:endParaRPr lang="en-US" dirty="0"/>
                    </a:p>
                  </a:txBody>
                  <a:tcPr marL="27305" marR="27305" marT="36830" marB="0"/>
                </a:tc>
                <a:tc>
                  <a:txBody>
                    <a:bodyPr/>
                    <a:lstStyle/>
                    <a:p>
                      <a:pPr marL="0" marR="0">
                        <a:spcBef>
                          <a:spcPts val="200"/>
                        </a:spcBef>
                        <a:spcAft>
                          <a:spcPts val="0"/>
                        </a:spcAft>
                      </a:pP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cb_2016_us_state_20m</a:t>
                      </a: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files]</a:t>
                      </a:r>
                    </a:p>
                  </a:txBody>
                  <a:tcPr marL="27305" marR="27305" marT="36830" marB="0">
                    <a:solidFill>
                      <a:schemeClr val="bg2"/>
                    </a:solidFill>
                  </a:tcPr>
                </a:tc>
                <a:tc>
                  <a: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Times New Roman" panose="02020603050405020304" pitchFamily="18" charset="0"/>
                      </a:endParaRPr>
                    </a:p>
                  </a:txBody>
                  <a:tcPr marL="27305" marR="27305" marT="36830" marB="0">
                    <a:solidFill>
                      <a:schemeClr val="bg2"/>
                    </a:solidFill>
                  </a:tcPr>
                </a:tc>
                <a:tc>
                  <a:txBody>
                    <a:bodyPr/>
                    <a:lstStyle/>
                    <a:p>
                      <a:pPr marL="0" marR="0" algn="l">
                        <a:spcBef>
                          <a:spcPts val="200"/>
                        </a:spcBef>
                        <a:spcAft>
                          <a:spcPts val="0"/>
                        </a:spcAft>
                      </a:pP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US state shape files</a:t>
                      </a:r>
                      <a:endPar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305" marR="27305" marT="36830" marB="36830">
                    <a:solidFill>
                      <a:schemeClr val="bg2"/>
                    </a:solidFill>
                  </a:tcPr>
                </a:tc>
              </a:tr>
              <a:tr h="370840">
                <a:tc vMerge="1">
                  <a:txBody>
                    <a:bodyPr/>
                    <a:lstStyle/>
                    <a:p>
                      <a:endParaRPr lang="en-US"/>
                    </a:p>
                  </a:txBody>
                  <a:tcPr/>
                </a:tc>
                <a:tc vMerge="1">
                  <a:txBody>
                    <a:bodyPr/>
                    <a:lstStyle/>
                    <a:p>
                      <a:endParaRPr lang="en-US" dirty="0"/>
                    </a:p>
                  </a:txBody>
                  <a:tcPr marL="27305" marR="27305" marT="36830" marB="0"/>
                </a:tc>
                <a:tc>
                  <a:txBody>
                    <a:bodyPr/>
                    <a:lstStyle/>
                    <a:p>
                      <a:pPr marL="0" marR="0">
                        <a:spcBef>
                          <a:spcPts val="200"/>
                        </a:spcBef>
                        <a:spcAft>
                          <a:spcPts val="0"/>
                        </a:spcAft>
                      </a:pP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cb_2016_us_county_20m</a:t>
                      </a:r>
                      <a:r>
                        <a:rPr lang="en-US" sz="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files]</a:t>
                      </a:r>
                    </a:p>
                  </a:txBody>
                  <a:tcPr marL="27305" marR="27305" marT="36830" marB="0">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Times New Roman" panose="02020603050405020304" pitchFamily="18" charset="0"/>
                      </a:endParaRPr>
                    </a:p>
                  </a:txBody>
                  <a:tcPr marL="27305" marR="27305" marT="36830" marB="0">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rPr>
                        <a:t>US county shape files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a:solidFill>
                      <a:schemeClr val="bg2">
                        <a:lumMod val="40000"/>
                        <a:lumOff val="60000"/>
                      </a:schemeClr>
                    </a:solidFill>
                  </a:tcPr>
                </a:tc>
              </a:tr>
            </a:tbl>
          </a:graphicData>
        </a:graphic>
      </p:graphicFrame>
      <p:sp>
        <p:nvSpPr>
          <p:cNvPr id="4" name="Slide Number Placeholder 3"/>
          <p:cNvSpPr>
            <a:spLocks noGrp="1"/>
          </p:cNvSpPr>
          <p:nvPr>
            <p:ph type="sldNum" sz="quarter" idx="12"/>
          </p:nvPr>
        </p:nvSpPr>
        <p:spPr/>
        <p:txBody>
          <a:bodyPr/>
          <a:lstStyle/>
          <a:p>
            <a:fld id="{0A1F2A9D-2A20-154F-9C67-DD19750049F0}" type="slidenum">
              <a:rPr lang="en-US" smtClean="0"/>
              <a:pPr/>
              <a:t>17</a:t>
            </a:fld>
            <a:endParaRPr lang="en-US" dirty="0"/>
          </a:p>
        </p:txBody>
      </p:sp>
      <p:sp>
        <p:nvSpPr>
          <p:cNvPr id="5" name="Title 7">
            <a:extLst>
              <a:ext uri="{FF2B5EF4-FFF2-40B4-BE49-F238E27FC236}">
                <a16:creationId xmlns="" xmlns:a16="http://schemas.microsoft.com/office/drawing/2014/main" id="{35D39A4F-C109-3549-9769-1EA89A3D40A4}"/>
              </a:ext>
            </a:extLst>
          </p:cNvPr>
          <p:cNvSpPr>
            <a:spLocks noGrp="1"/>
          </p:cNvSpPr>
          <p:nvPr>
            <p:ph type="title"/>
          </p:nvPr>
        </p:nvSpPr>
        <p:spPr/>
        <p:txBody>
          <a:bodyPr/>
          <a:lstStyle/>
          <a:p>
            <a:r>
              <a:rPr lang="en-US" dirty="0" smtClean="0"/>
              <a:t>Dataset overview</a:t>
            </a:r>
            <a:endParaRPr lang="en-US" dirty="0"/>
          </a:p>
        </p:txBody>
      </p:sp>
    </p:spTree>
    <p:extLst>
      <p:ext uri="{BB962C8B-B14F-4D97-AF65-F5344CB8AC3E}">
        <p14:creationId xmlns:p14="http://schemas.microsoft.com/office/powerpoint/2010/main" val="8134416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104920"/>
            <a:ext cx="11145093" cy="4305260"/>
          </a:xfrm>
        </p:spPr>
        <p:txBody>
          <a:bodyPr>
            <a:normAutofit fontScale="90000"/>
          </a:bodyPr>
          <a:lstStyle/>
          <a:p>
            <a:r>
              <a:rPr lang="en-US" sz="4200" dirty="0" smtClean="0">
                <a:solidFill>
                  <a:srgbClr val="F1B51C"/>
                </a:solidFill>
              </a:rPr>
              <a:t>The Challenge</a:t>
            </a:r>
            <a:r>
              <a:rPr lang="en-US" sz="4200" dirty="0" smtClean="0"/>
              <a:t/>
            </a:r>
            <a:br>
              <a:rPr lang="en-US" sz="4200" dirty="0" smtClean="0"/>
            </a:br>
            <a:r>
              <a:rPr lang="en-US" sz="4000" dirty="0" smtClean="0"/>
              <a:t/>
            </a:r>
            <a:br>
              <a:rPr lang="en-US" sz="4000" dirty="0" smtClean="0"/>
            </a:br>
            <a:r>
              <a:rPr lang="en-US" sz="4000" i="1" dirty="0" smtClean="0"/>
              <a:t/>
            </a:r>
            <a:br>
              <a:rPr lang="en-US" sz="4000" i="1" dirty="0" smtClean="0"/>
            </a:br>
            <a:r>
              <a:rPr lang="en-US" sz="4000" i="1" dirty="0" smtClean="0"/>
              <a:t>     How can you help federal, state, and local   </a:t>
            </a:r>
            <a:br>
              <a:rPr lang="en-US" sz="4000" i="1" dirty="0" smtClean="0"/>
            </a:br>
            <a:r>
              <a:rPr lang="en-US" sz="4000" i="1" dirty="0" smtClean="0"/>
              <a:t>     stakeholders </a:t>
            </a:r>
            <a:r>
              <a:rPr lang="en-US" sz="4000" i="1" u="sng" dirty="0" smtClean="0"/>
              <a:t>improve access to effective treatment   </a:t>
            </a:r>
            <a:br>
              <a:rPr lang="en-US" sz="4000" i="1" u="sng" dirty="0" smtClean="0"/>
            </a:br>
            <a:r>
              <a:rPr lang="en-US" sz="4000" i="1" dirty="0" smtClean="0"/>
              <a:t>     </a:t>
            </a:r>
            <a:r>
              <a:rPr lang="en-US" sz="4000" i="1" u="sng" dirty="0" smtClean="0"/>
              <a:t>and recovery services</a:t>
            </a:r>
            <a:r>
              <a:rPr lang="en-US" sz="4000" i="1" dirty="0" smtClean="0"/>
              <a:t> </a:t>
            </a:r>
            <a:r>
              <a:rPr lang="en-US" sz="4000" i="1" dirty="0"/>
              <a:t>to reduce </a:t>
            </a:r>
            <a:r>
              <a:rPr lang="en-US" sz="4000" i="1" dirty="0" smtClean="0"/>
              <a:t>opioid-related    </a:t>
            </a:r>
            <a:br>
              <a:rPr lang="en-US" sz="4000" i="1" dirty="0" smtClean="0"/>
            </a:br>
            <a:r>
              <a:rPr lang="en-US" sz="4000" i="1" dirty="0" smtClean="0"/>
              <a:t>     overdoses</a:t>
            </a:r>
            <a:r>
              <a:rPr lang="en-US" sz="4000" i="1" dirty="0"/>
              <a:t>, mortality, </a:t>
            </a:r>
            <a:r>
              <a:rPr lang="en-US" sz="4000" i="1" dirty="0" smtClean="0"/>
              <a:t>&amp; </a:t>
            </a:r>
            <a:r>
              <a:rPr lang="en-US" sz="4000" i="1" dirty="0"/>
              <a:t>addiction/dependence</a:t>
            </a:r>
            <a:r>
              <a:rPr lang="en-US" sz="4000" i="1" dirty="0" smtClean="0"/>
              <a:t>?</a:t>
            </a:r>
            <a:endParaRPr lang="en-US" sz="2400" i="1" dirty="0"/>
          </a:p>
        </p:txBody>
      </p:sp>
    </p:spTree>
    <p:extLst>
      <p:ext uri="{BB962C8B-B14F-4D97-AF65-F5344CB8AC3E}">
        <p14:creationId xmlns:p14="http://schemas.microsoft.com/office/powerpoint/2010/main" val="2650339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1"/>
          </p:nvPr>
        </p:nvSpPr>
        <p:spPr/>
        <p:txBody>
          <a:bodyPr/>
          <a:lstStyle/>
          <a:p>
            <a:r>
              <a:rPr lang="en-US" dirty="0" smtClean="0"/>
              <a:t>Aparna Keshaviah</a:t>
            </a:r>
          </a:p>
          <a:p>
            <a:pPr lvl="1"/>
            <a:r>
              <a:rPr lang="en-US" dirty="0" smtClean="0">
                <a:hlinkClick r:id="rId3"/>
              </a:rPr>
              <a:t>AKeshaviah@mathematica-mpr.com</a:t>
            </a:r>
            <a:endParaRPr lang="en-US" dirty="0" smtClean="0"/>
          </a:p>
          <a:p>
            <a:endParaRPr lang="en-US" dirty="0" smtClean="0"/>
          </a:p>
          <a:p>
            <a:r>
              <a:rPr lang="en-US" dirty="0" smtClean="0"/>
              <a:t>Fei Xing</a:t>
            </a:r>
          </a:p>
          <a:p>
            <a:pPr lvl="1"/>
            <a:r>
              <a:rPr lang="en-US" dirty="0" smtClean="0">
                <a:hlinkClick r:id="rId4"/>
              </a:rPr>
              <a:t>FXing@mathematica-mpr.com</a:t>
            </a:r>
            <a:endParaRPr lang="en-US" dirty="0" smtClean="0"/>
          </a:p>
          <a:p>
            <a:endParaRPr lang="en-US" dirty="0"/>
          </a:p>
        </p:txBody>
      </p:sp>
      <p:sp>
        <p:nvSpPr>
          <p:cNvPr id="3" name="Title 2"/>
          <p:cNvSpPr>
            <a:spLocks noGrp="1"/>
          </p:cNvSpPr>
          <p:nvPr>
            <p:ph type="title"/>
          </p:nvPr>
        </p:nvSpPr>
        <p:spPr/>
        <p:txBody>
          <a:bodyPr/>
          <a:lstStyle/>
          <a:p>
            <a:r>
              <a:rPr lang="en-US" dirty="0" smtClean="0"/>
              <a:t>Questions?</a:t>
            </a:r>
            <a:endParaRPr lang="en-US" dirty="0"/>
          </a:p>
        </p:txBody>
      </p:sp>
      <p:sp>
        <p:nvSpPr>
          <p:cNvPr id="2" name="Slide Number Placeholder 1"/>
          <p:cNvSpPr>
            <a:spLocks noGrp="1"/>
          </p:cNvSpPr>
          <p:nvPr>
            <p:ph type="sldNum" sz="quarter" idx="4294967295"/>
          </p:nvPr>
        </p:nvSpPr>
        <p:spPr>
          <a:xfrm>
            <a:off x="11669713" y="6176963"/>
            <a:ext cx="522287" cy="681037"/>
          </a:xfrm>
        </p:spPr>
        <p:txBody>
          <a:bodyPr/>
          <a:lstStyle/>
          <a:p>
            <a:fld id="{0A1F2A9D-2A20-154F-9C67-DD19750049F0}" type="slidenum">
              <a:rPr lang="en-US" smtClean="0"/>
              <a:pPr/>
              <a:t>19</a:t>
            </a:fld>
            <a:endParaRPr lang="en-US" dirty="0"/>
          </a:p>
        </p:txBody>
      </p:sp>
    </p:spTree>
    <p:extLst>
      <p:ext uri="{BB962C8B-B14F-4D97-AF65-F5344CB8AC3E}">
        <p14:creationId xmlns:p14="http://schemas.microsoft.com/office/powerpoint/2010/main" val="2182750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a:xfrm>
            <a:off x="6270166" y="3148318"/>
            <a:ext cx="5312233" cy="3258344"/>
          </a:xfrm>
        </p:spPr>
        <p:txBody>
          <a:bodyPr>
            <a:normAutofit fontScale="92500" lnSpcReduction="10000"/>
          </a:bodyPr>
          <a:lstStyle/>
          <a:p>
            <a:pPr>
              <a:lnSpc>
                <a:spcPct val="110000"/>
              </a:lnSpc>
            </a:pPr>
            <a:r>
              <a:rPr lang="en-US" dirty="0" smtClean="0">
                <a:latin typeface="Montserrat Medium" panose="00000600000000000000" pitchFamily="2" charset="0"/>
              </a:rPr>
              <a:t>Created by </a:t>
            </a:r>
            <a:r>
              <a:rPr lang="en-US" dirty="0" smtClean="0">
                <a:latin typeface="Montserrat Medium" panose="00000600000000000000" pitchFamily="2" charset="0"/>
                <a:hlinkClick r:id="rId2"/>
              </a:rPr>
              <a:t>Data Community DC</a:t>
            </a:r>
            <a:r>
              <a:rPr lang="en-US" dirty="0" smtClean="0">
                <a:latin typeface="Montserrat Medium" panose="00000600000000000000" pitchFamily="2" charset="0"/>
              </a:rPr>
              <a:t> (DC2)</a:t>
            </a:r>
          </a:p>
          <a:p>
            <a:pPr lvl="1">
              <a:lnSpc>
                <a:spcPct val="110000"/>
              </a:lnSpc>
            </a:pPr>
            <a:r>
              <a:rPr lang="en-US" b="0" dirty="0" smtClean="0">
                <a:latin typeface="Montserrat Medium" panose="00000600000000000000" pitchFamily="2" charset="0"/>
              </a:rPr>
              <a:t>Non-profit promoting </a:t>
            </a:r>
            <a:r>
              <a:rPr lang="en-US" b="0" dirty="0">
                <a:latin typeface="Montserrat Medium" panose="00000600000000000000" pitchFamily="2" charset="0"/>
              </a:rPr>
              <a:t>data </a:t>
            </a:r>
            <a:r>
              <a:rPr lang="en-US" b="0" dirty="0" smtClean="0">
                <a:latin typeface="Montserrat Medium" panose="00000600000000000000" pitchFamily="2" charset="0"/>
              </a:rPr>
              <a:t>science </a:t>
            </a:r>
            <a:r>
              <a:rPr lang="en-US" b="0" dirty="0">
                <a:latin typeface="Montserrat Medium" panose="00000600000000000000" pitchFamily="2" charset="0"/>
              </a:rPr>
              <a:t>in the national capital region through high-quality community-driven </a:t>
            </a:r>
            <a:r>
              <a:rPr lang="en-US" b="0" dirty="0" smtClean="0">
                <a:latin typeface="Montserrat Medium" panose="00000600000000000000" pitchFamily="2" charset="0"/>
              </a:rPr>
              <a:t>events</a:t>
            </a:r>
          </a:p>
          <a:p>
            <a:pPr lvl="1">
              <a:lnSpc>
                <a:spcPct val="110000"/>
              </a:lnSpc>
            </a:pPr>
            <a:r>
              <a:rPr lang="en-US" dirty="0" smtClean="0">
                <a:latin typeface="Montserrat Medium" panose="00000600000000000000" pitchFamily="2" charset="0"/>
              </a:rPr>
              <a:t>13 Meetup groups</a:t>
            </a:r>
            <a:endParaRPr lang="en-US" b="0" dirty="0" smtClean="0">
              <a:latin typeface="Montserrat Medium" panose="00000600000000000000" pitchFamily="2" charset="0"/>
            </a:endParaRPr>
          </a:p>
          <a:p>
            <a:pPr>
              <a:lnSpc>
                <a:spcPct val="110000"/>
              </a:lnSpc>
            </a:pPr>
            <a:r>
              <a:rPr lang="en-US" b="0" dirty="0" err="1" smtClean="0">
                <a:latin typeface="Montserrat Medium" panose="00000600000000000000" pitchFamily="2" charset="0"/>
              </a:rPr>
              <a:t>Comicon</a:t>
            </a:r>
            <a:r>
              <a:rPr lang="en-US" b="0" dirty="0" smtClean="0">
                <a:latin typeface="Montserrat Medium" panose="00000600000000000000" pitchFamily="2" charset="0"/>
              </a:rPr>
              <a:t> or SXSW for data professionals</a:t>
            </a:r>
          </a:p>
          <a:p>
            <a:pPr>
              <a:lnSpc>
                <a:spcPct val="110000"/>
              </a:lnSpc>
            </a:pPr>
            <a:r>
              <a:rPr lang="en-US" b="0" dirty="0" smtClean="0">
                <a:latin typeface="Montserrat Medium" panose="00000600000000000000" pitchFamily="2" charset="0"/>
              </a:rPr>
              <a:t>Free, crowd-sourced conference at DC area venues</a:t>
            </a:r>
          </a:p>
          <a:p>
            <a:pPr>
              <a:lnSpc>
                <a:spcPct val="110000"/>
              </a:lnSpc>
            </a:pPr>
            <a:r>
              <a:rPr lang="en-US" b="0" dirty="0" smtClean="0">
                <a:latin typeface="Montserrat Medium" panose="00000600000000000000" pitchFamily="2" charset="0"/>
              </a:rPr>
              <a:t>October 1 - 5</a:t>
            </a:r>
            <a:endParaRPr lang="en-US" dirty="0">
              <a:latin typeface="Montserrat Medium" panose="00000600000000000000" pitchFamily="2" charset="0"/>
            </a:endParaRPr>
          </a:p>
        </p:txBody>
      </p:sp>
      <p:sp>
        <p:nvSpPr>
          <p:cNvPr id="11" name="Text Placeholder 10"/>
          <p:cNvSpPr>
            <a:spLocks noGrp="1"/>
          </p:cNvSpPr>
          <p:nvPr>
            <p:ph type="body" sz="quarter" idx="12"/>
          </p:nvPr>
        </p:nvSpPr>
        <p:spPr/>
        <p:txBody>
          <a:bodyPr/>
          <a:lstStyle/>
          <a:p>
            <a:r>
              <a:rPr lang="en-US" dirty="0" smtClean="0">
                <a:latin typeface="Montserrat Medium" panose="00000600000000000000" pitchFamily="2" charset="0"/>
              </a:rPr>
              <a:t>What is Data Week DC?</a:t>
            </a:r>
            <a:endParaRPr lang="en-US" dirty="0">
              <a:latin typeface="Montserrat Medium" panose="00000600000000000000" pitchFamily="2"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39" y="1835024"/>
            <a:ext cx="4964360" cy="4964360"/>
          </a:xfrm>
          <a:prstGeom prst="rect">
            <a:avLst/>
          </a:prstGeom>
        </p:spPr>
      </p:pic>
    </p:spTree>
    <p:extLst>
      <p:ext uri="{BB962C8B-B14F-4D97-AF65-F5344CB8AC3E}">
        <p14:creationId xmlns:p14="http://schemas.microsoft.com/office/powerpoint/2010/main" val="1475449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11D567-7203-9E4A-A0FA-74DAB0FCD6E9}"/>
              </a:ext>
            </a:extLst>
          </p:cNvPr>
          <p:cNvSpPr>
            <a:spLocks noGrp="1"/>
          </p:cNvSpPr>
          <p:nvPr>
            <p:ph type="ctrTitle"/>
          </p:nvPr>
        </p:nvSpPr>
        <p:spPr>
          <a:xfrm>
            <a:off x="1600200" y="1828800"/>
            <a:ext cx="7503160" cy="1595504"/>
          </a:xfrm>
        </p:spPr>
        <p:txBody>
          <a:bodyPr>
            <a:normAutofit fontScale="90000"/>
          </a:bodyPr>
          <a:lstStyle/>
          <a:p>
            <a:r>
              <a:rPr lang="en-US" dirty="0" smtClean="0"/>
              <a:t>Impact </a:t>
            </a:r>
            <a:r>
              <a:rPr lang="en-US" dirty="0"/>
              <a:t>of Proposed Changes to </a:t>
            </a:r>
            <a:r>
              <a:rPr lang="en-US" dirty="0" smtClean="0"/>
              <a:t>SNAP “Broad-Based </a:t>
            </a:r>
            <a:r>
              <a:rPr lang="en-US" dirty="0"/>
              <a:t>Categorical </a:t>
            </a:r>
            <a:r>
              <a:rPr lang="en-US" dirty="0" smtClean="0"/>
              <a:t>Eligibility”</a:t>
            </a:r>
            <a:endParaRPr lang="en-US" dirty="0"/>
          </a:p>
        </p:txBody>
      </p:sp>
      <p:sp>
        <p:nvSpPr>
          <p:cNvPr id="3" name="Subtitle 2">
            <a:extLst>
              <a:ext uri="{FF2B5EF4-FFF2-40B4-BE49-F238E27FC236}">
                <a16:creationId xmlns:a16="http://schemas.microsoft.com/office/drawing/2014/main" xmlns="" id="{3B3169AA-33A9-C347-A1BE-7271B11C29A7}"/>
              </a:ext>
            </a:extLst>
          </p:cNvPr>
          <p:cNvSpPr>
            <a:spLocks noGrp="1"/>
          </p:cNvSpPr>
          <p:nvPr>
            <p:ph type="subTitle" idx="1"/>
          </p:nvPr>
        </p:nvSpPr>
        <p:spPr/>
        <p:txBody>
          <a:bodyPr/>
          <a:lstStyle/>
          <a:p>
            <a:r>
              <a:rPr lang="en-US" dirty="0"/>
              <a:t>A State-by-State </a:t>
            </a:r>
            <a:r>
              <a:rPr lang="en-US" dirty="0" smtClean="0"/>
              <a:t>Visual Analysis</a:t>
            </a:r>
            <a:endParaRPr lang="en-US" dirty="0"/>
          </a:p>
        </p:txBody>
      </p:sp>
      <p:sp>
        <p:nvSpPr>
          <p:cNvPr id="4" name="Content Placeholder 3">
            <a:extLst>
              <a:ext uri="{FF2B5EF4-FFF2-40B4-BE49-F238E27FC236}">
                <a16:creationId xmlns:a16="http://schemas.microsoft.com/office/drawing/2014/main" xmlns="" id="{8C32A166-A232-E94F-8F3E-432FCFA3DEE9}"/>
              </a:ext>
            </a:extLst>
          </p:cNvPr>
          <p:cNvSpPr>
            <a:spLocks noGrp="1"/>
          </p:cNvSpPr>
          <p:nvPr>
            <p:ph sz="quarter" idx="12"/>
          </p:nvPr>
        </p:nvSpPr>
        <p:spPr/>
        <p:txBody>
          <a:bodyPr/>
          <a:lstStyle/>
          <a:p>
            <a:r>
              <a:rPr lang="en-US" dirty="0" smtClean="0"/>
              <a:t>October 1, 2019</a:t>
            </a:r>
            <a:endParaRPr lang="en-US" dirty="0"/>
          </a:p>
        </p:txBody>
      </p:sp>
      <p:sp>
        <p:nvSpPr>
          <p:cNvPr id="5" name="Content Placeholder 4">
            <a:extLst>
              <a:ext uri="{FF2B5EF4-FFF2-40B4-BE49-F238E27FC236}">
                <a16:creationId xmlns:a16="http://schemas.microsoft.com/office/drawing/2014/main" xmlns="" id="{85EF5B71-6A80-B84F-BEEB-D868BB3F8E79}"/>
              </a:ext>
            </a:extLst>
          </p:cNvPr>
          <p:cNvSpPr>
            <a:spLocks noGrp="1"/>
          </p:cNvSpPr>
          <p:nvPr>
            <p:ph sz="quarter" idx="13"/>
          </p:nvPr>
        </p:nvSpPr>
        <p:spPr>
          <a:xfrm>
            <a:off x="1600200" y="4572000"/>
            <a:ext cx="5958840" cy="757238"/>
          </a:xfrm>
        </p:spPr>
        <p:txBody>
          <a:bodyPr/>
          <a:lstStyle/>
          <a:p>
            <a:r>
              <a:rPr lang="en-US" dirty="0" smtClean="0"/>
              <a:t>Sarah Lauffer, Karen Cunnyngham, and Alma Vigil</a:t>
            </a:r>
            <a:endParaRPr lang="en-US" dirty="0"/>
          </a:p>
        </p:txBody>
      </p:sp>
    </p:spTree>
    <p:extLst>
      <p:ext uri="{BB962C8B-B14F-4D97-AF65-F5344CB8AC3E}">
        <p14:creationId xmlns:p14="http://schemas.microsoft.com/office/powerpoint/2010/main" val="3963356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4C3A6D-A0C1-294B-82CD-A3028310F6A4}"/>
              </a:ext>
            </a:extLst>
          </p:cNvPr>
          <p:cNvSpPr>
            <a:spLocks noGrp="1"/>
          </p:cNvSpPr>
          <p:nvPr>
            <p:ph type="ctrTitle"/>
          </p:nvPr>
        </p:nvSpPr>
        <p:spPr/>
        <p:txBody>
          <a:bodyPr>
            <a:normAutofit/>
          </a:bodyPr>
          <a:lstStyle/>
          <a:p>
            <a:r>
              <a:rPr lang="en-US" sz="4400" dirty="0" smtClean="0"/>
              <a:t>Our challenge: To analyze the scale of the proposed SNAP policy changes and provide stakeholders with state-level statistics to better assess regional and demographic impacts. </a:t>
            </a:r>
            <a:endParaRPr lang="en-US" sz="4400" dirty="0"/>
          </a:p>
        </p:txBody>
      </p:sp>
    </p:spTree>
    <p:extLst>
      <p:ext uri="{BB962C8B-B14F-4D97-AF65-F5344CB8AC3E}">
        <p14:creationId xmlns:p14="http://schemas.microsoft.com/office/powerpoint/2010/main" val="1437997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Start to Finish Under a Tight Timeline</a:t>
            </a:r>
            <a:endParaRPr lang="en-US" dirty="0"/>
          </a:p>
        </p:txBody>
      </p:sp>
      <p:sp>
        <p:nvSpPr>
          <p:cNvPr id="2" name="Text Placeholder 1"/>
          <p:cNvSpPr>
            <a:spLocks noGrp="1"/>
          </p:cNvSpPr>
          <p:nvPr>
            <p:ph sz="half" idx="1"/>
          </p:nvPr>
        </p:nvSpPr>
        <p:spPr/>
        <p:txBody>
          <a:bodyPr/>
          <a:lstStyle/>
          <a:p>
            <a:pPr lvl="1"/>
            <a:r>
              <a:rPr lang="en-US" dirty="0" smtClean="0"/>
              <a:t> </a:t>
            </a:r>
            <a:endParaRPr lang="en-US" dirty="0"/>
          </a:p>
        </p:txBody>
      </p:sp>
      <p:graphicFrame>
        <p:nvGraphicFramePr>
          <p:cNvPr id="5" name="Diagram 4"/>
          <p:cNvGraphicFramePr/>
          <p:nvPr>
            <p:extLst/>
          </p:nvPr>
        </p:nvGraphicFramePr>
        <p:xfrm>
          <a:off x="2437980" y="1481667"/>
          <a:ext cx="8026820" cy="4228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25797" y="3657348"/>
            <a:ext cx="2419927" cy="1446550"/>
          </a:xfrm>
          <a:prstGeom prst="rect">
            <a:avLst/>
          </a:prstGeom>
          <a:noFill/>
        </p:spPr>
        <p:txBody>
          <a:bodyPr wrap="square" rtlCol="0">
            <a:spAutoFit/>
          </a:bodyPr>
          <a:lstStyle/>
          <a:p>
            <a:pPr algn="ctr"/>
            <a:r>
              <a:rPr lang="en-US" sz="2200" b="1" dirty="0" smtClean="0">
                <a:solidFill>
                  <a:srgbClr val="046B5C"/>
                </a:solidFill>
              </a:rPr>
              <a:t>July 24</a:t>
            </a:r>
          </a:p>
          <a:p>
            <a:pPr algn="ctr"/>
            <a:r>
              <a:rPr lang="en-US" sz="2200" dirty="0" smtClean="0">
                <a:solidFill>
                  <a:srgbClr val="046B5C"/>
                </a:solidFill>
              </a:rPr>
              <a:t>Proposed rule is announced in the federal register</a:t>
            </a:r>
            <a:endParaRPr lang="en-US" sz="2200" dirty="0">
              <a:solidFill>
                <a:srgbClr val="046B5C"/>
              </a:solidFill>
            </a:endParaRPr>
          </a:p>
        </p:txBody>
      </p:sp>
      <p:sp>
        <p:nvSpPr>
          <p:cNvPr id="8" name="TextBox 7"/>
          <p:cNvSpPr txBox="1"/>
          <p:nvPr/>
        </p:nvSpPr>
        <p:spPr>
          <a:xfrm>
            <a:off x="9631681" y="2281019"/>
            <a:ext cx="2432900" cy="1107996"/>
          </a:xfrm>
          <a:prstGeom prst="rect">
            <a:avLst/>
          </a:prstGeom>
          <a:noFill/>
        </p:spPr>
        <p:txBody>
          <a:bodyPr wrap="square" rtlCol="0">
            <a:spAutoFit/>
          </a:bodyPr>
          <a:lstStyle/>
          <a:p>
            <a:pPr algn="ctr"/>
            <a:r>
              <a:rPr lang="en-US" sz="2200" b="1" dirty="0" smtClean="0">
                <a:solidFill>
                  <a:srgbClr val="046B5C"/>
                </a:solidFill>
              </a:rPr>
              <a:t>Sept. 23</a:t>
            </a:r>
          </a:p>
          <a:p>
            <a:pPr algn="ctr"/>
            <a:r>
              <a:rPr lang="en-US" sz="2200" dirty="0" smtClean="0">
                <a:solidFill>
                  <a:srgbClr val="046B5C"/>
                </a:solidFill>
              </a:rPr>
              <a:t>Comment period closes</a:t>
            </a:r>
            <a:endParaRPr lang="en-US" sz="2200" dirty="0">
              <a:solidFill>
                <a:srgbClr val="046B5C"/>
              </a:solidFill>
            </a:endParaRPr>
          </a:p>
        </p:txBody>
      </p:sp>
    </p:spTree>
    <p:extLst>
      <p:ext uri="{BB962C8B-B14F-4D97-AF65-F5344CB8AC3E}">
        <p14:creationId xmlns:p14="http://schemas.microsoft.com/office/powerpoint/2010/main" val="2428236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Product</a:t>
            </a:r>
            <a:endParaRPr lang="en-US" dirty="0"/>
          </a:p>
        </p:txBody>
      </p:sp>
      <p:sp>
        <p:nvSpPr>
          <p:cNvPr id="2" name="Text Placeholder 1"/>
          <p:cNvSpPr>
            <a:spLocks noGrp="1"/>
          </p:cNvSpPr>
          <p:nvPr>
            <p:ph sz="half" idx="1"/>
          </p:nvPr>
        </p:nvSpPr>
        <p:spPr/>
        <p:txBody>
          <a:bodyPr/>
          <a:lstStyle/>
          <a:p>
            <a:pPr lvl="1"/>
            <a:r>
              <a:rPr lang="en-US" dirty="0" smtClean="0"/>
              <a:t> </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270" y="1531338"/>
            <a:ext cx="9716965" cy="4517154"/>
          </a:xfrm>
          <a:prstGeom prst="rect">
            <a:avLst/>
          </a:prstGeom>
        </p:spPr>
      </p:pic>
    </p:spTree>
    <p:extLst>
      <p:ext uri="{BB962C8B-B14F-4D97-AF65-F5344CB8AC3E}">
        <p14:creationId xmlns:p14="http://schemas.microsoft.com/office/powerpoint/2010/main" val="3370867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200" dirty="0" smtClean="0"/>
              <a:t>The Data.</a:t>
            </a:r>
            <a:endParaRPr lang="en-US" sz="4200" dirty="0"/>
          </a:p>
        </p:txBody>
      </p:sp>
    </p:spTree>
    <p:extLst>
      <p:ext uri="{BB962C8B-B14F-4D97-AF65-F5344CB8AC3E}">
        <p14:creationId xmlns:p14="http://schemas.microsoft.com/office/powerpoint/2010/main" val="2539413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200" dirty="0" smtClean="0"/>
              <a:t>Questions?</a:t>
            </a:r>
            <a:endParaRPr lang="en-US" sz="4200" dirty="0"/>
          </a:p>
        </p:txBody>
      </p:sp>
    </p:spTree>
    <p:extLst>
      <p:ext uri="{BB962C8B-B14F-4D97-AF65-F5344CB8AC3E}">
        <p14:creationId xmlns:p14="http://schemas.microsoft.com/office/powerpoint/2010/main" val="13835938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Hack Away! </a:t>
            </a:r>
            <a:endParaRPr lang="en-US" dirty="0"/>
          </a:p>
        </p:txBody>
      </p:sp>
    </p:spTree>
    <p:extLst>
      <p:ext uri="{BB962C8B-B14F-4D97-AF65-F5344CB8AC3E}">
        <p14:creationId xmlns:p14="http://schemas.microsoft.com/office/powerpoint/2010/main" val="23255656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Hack and Tell Time!</a:t>
            </a:r>
            <a:endParaRPr lang="en-US" dirty="0"/>
          </a:p>
        </p:txBody>
      </p:sp>
    </p:spTree>
    <p:extLst>
      <p:ext uri="{BB962C8B-B14F-4D97-AF65-F5344CB8AC3E}">
        <p14:creationId xmlns:p14="http://schemas.microsoft.com/office/powerpoint/2010/main" val="975601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603828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609601" y="2486026"/>
            <a:ext cx="10972799" cy="3533774"/>
          </a:xfrm>
        </p:spPr>
        <p:txBody>
          <a:bodyPr>
            <a:normAutofit/>
          </a:bodyPr>
          <a:lstStyle/>
          <a:p>
            <a:pPr algn="ctr"/>
            <a:r>
              <a:rPr lang="en-US" sz="4800" dirty="0"/>
              <a:t>Please </a:t>
            </a:r>
            <a:r>
              <a:rPr lang="en-US" sz="4800" dirty="0">
                <a:hlinkClick r:id="rId2"/>
              </a:rPr>
              <a:t>submit your </a:t>
            </a:r>
            <a:r>
              <a:rPr lang="en-US" sz="4800" dirty="0" smtClean="0">
                <a:hlinkClick r:id="rId2"/>
              </a:rPr>
              <a:t>design </a:t>
            </a:r>
            <a:r>
              <a:rPr lang="en-US" sz="4800" dirty="0" smtClean="0"/>
              <a:t> and </a:t>
            </a:r>
            <a:r>
              <a:rPr lang="en-US" sz="4800" dirty="0"/>
              <a:t>complete our </a:t>
            </a:r>
            <a:r>
              <a:rPr lang="en-US" sz="4800" dirty="0">
                <a:hlinkClick r:id="rId3"/>
              </a:rPr>
              <a:t>event feedback </a:t>
            </a:r>
            <a:r>
              <a:rPr lang="en-US" sz="4800" dirty="0" smtClean="0">
                <a:hlinkClick r:id="rId3"/>
              </a:rPr>
              <a:t>form </a:t>
            </a:r>
            <a:endParaRPr lang="en-US" sz="4800" dirty="0"/>
          </a:p>
        </p:txBody>
      </p:sp>
    </p:spTree>
    <p:extLst>
      <p:ext uri="{BB962C8B-B14F-4D97-AF65-F5344CB8AC3E}">
        <p14:creationId xmlns:p14="http://schemas.microsoft.com/office/powerpoint/2010/main" val="335941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09600" y="3148318"/>
            <a:ext cx="2661138" cy="2906190"/>
          </a:xfrm>
        </p:spPr>
        <p:txBody>
          <a:bodyPr>
            <a:normAutofit/>
          </a:bodyPr>
          <a:lstStyle/>
          <a:p>
            <a:r>
              <a:rPr lang="en-US" sz="1600" b="0" dirty="0" err="1">
                <a:latin typeface="Montserrat Medium" panose="00000600000000000000" pitchFamily="2" charset="0"/>
                <a:hlinkClick r:id="rId2"/>
              </a:rPr>
              <a:t>Blockchain</a:t>
            </a:r>
            <a:r>
              <a:rPr lang="en-US" sz="1600" b="0" dirty="0">
                <a:latin typeface="Montserrat Medium" panose="00000600000000000000" pitchFamily="2" charset="0"/>
                <a:hlinkClick r:id="rId2"/>
              </a:rPr>
              <a:t> DC</a:t>
            </a:r>
            <a:endParaRPr lang="en-US" sz="1600" b="0" dirty="0">
              <a:latin typeface="Montserrat Medium" panose="00000600000000000000" pitchFamily="2" charset="0"/>
            </a:endParaRPr>
          </a:p>
          <a:p>
            <a:r>
              <a:rPr lang="en-US" sz="1600" b="0" dirty="0">
                <a:latin typeface="Montserrat Medium" panose="00000600000000000000" pitchFamily="2" charset="0"/>
                <a:hlinkClick r:id="rId3"/>
              </a:rPr>
              <a:t>Data Education DC</a:t>
            </a:r>
            <a:endParaRPr lang="en-US" sz="1600" b="0" dirty="0">
              <a:latin typeface="Montserrat Medium" panose="00000600000000000000" pitchFamily="2" charset="0"/>
            </a:endParaRPr>
          </a:p>
          <a:p>
            <a:r>
              <a:rPr lang="en-US" sz="1600" b="0" dirty="0">
                <a:latin typeface="Montserrat Medium" panose="00000600000000000000" pitchFamily="2" charset="0"/>
                <a:hlinkClick r:id="rId4"/>
              </a:rPr>
              <a:t>Data Innovation DC</a:t>
            </a:r>
            <a:endParaRPr lang="en-US" sz="1600" b="0" dirty="0">
              <a:latin typeface="Montserrat Medium" panose="00000600000000000000" pitchFamily="2" charset="0"/>
            </a:endParaRPr>
          </a:p>
          <a:p>
            <a:r>
              <a:rPr lang="en-US" sz="1600" b="0" dirty="0">
                <a:latin typeface="Montserrat Medium" panose="00000600000000000000" pitchFamily="2" charset="0"/>
                <a:hlinkClick r:id="rId5"/>
              </a:rPr>
              <a:t>Data Science DC</a:t>
            </a:r>
            <a:endParaRPr lang="en-US" sz="1600" b="0" dirty="0">
              <a:latin typeface="Montserrat Medium" panose="00000600000000000000" pitchFamily="2" charset="0"/>
            </a:endParaRPr>
          </a:p>
          <a:p>
            <a:r>
              <a:rPr lang="en-US" sz="1600" b="0" dirty="0">
                <a:latin typeface="Montserrat Medium" panose="00000600000000000000" pitchFamily="2" charset="0"/>
                <a:hlinkClick r:id="rId6"/>
              </a:rPr>
              <a:t>Data Visualization DC</a:t>
            </a:r>
            <a:endParaRPr lang="en-US" sz="1600" b="0" dirty="0">
              <a:latin typeface="Montserrat Medium" panose="00000600000000000000" pitchFamily="2" charset="0"/>
            </a:endParaRPr>
          </a:p>
          <a:p>
            <a:r>
              <a:rPr lang="en-US" sz="1600" b="0" dirty="0">
                <a:latin typeface="Montserrat Medium" panose="00000600000000000000" pitchFamily="2" charset="0"/>
                <a:hlinkClick r:id="rId7"/>
              </a:rPr>
              <a:t>Data Wranglers DC</a:t>
            </a:r>
            <a:endParaRPr lang="en-US" sz="1600" b="0" dirty="0">
              <a:latin typeface="Montserrat Medium" panose="00000600000000000000" pitchFamily="2" charset="0"/>
            </a:endParaRPr>
          </a:p>
          <a:p>
            <a:r>
              <a:rPr lang="en-US" sz="1600" b="0" dirty="0" err="1">
                <a:latin typeface="Montserrat Medium" panose="00000600000000000000" pitchFamily="2" charset="0"/>
                <a:hlinkClick r:id="rId8"/>
              </a:rPr>
              <a:t>dHealth</a:t>
            </a:r>
            <a:r>
              <a:rPr lang="en-US" sz="1600" b="0" dirty="0">
                <a:latin typeface="Montserrat Medium" panose="00000600000000000000" pitchFamily="2" charset="0"/>
                <a:hlinkClick r:id="rId8"/>
              </a:rPr>
              <a:t> </a:t>
            </a:r>
            <a:r>
              <a:rPr lang="en-US" sz="1600" b="0" dirty="0" smtClean="0">
                <a:latin typeface="Montserrat Medium" panose="00000600000000000000" pitchFamily="2" charset="0"/>
                <a:hlinkClick r:id="rId8"/>
              </a:rPr>
              <a:t>DC</a:t>
            </a:r>
            <a:endParaRPr lang="en-US" sz="1600" b="0" dirty="0">
              <a:latin typeface="Montserrat Medium" panose="00000600000000000000" pitchFamily="2" charset="0"/>
            </a:endParaRPr>
          </a:p>
        </p:txBody>
      </p:sp>
      <p:sp>
        <p:nvSpPr>
          <p:cNvPr id="3" name="Text Placeholder 2"/>
          <p:cNvSpPr>
            <a:spLocks noGrp="1"/>
          </p:cNvSpPr>
          <p:nvPr>
            <p:ph type="body" sz="quarter" idx="13"/>
          </p:nvPr>
        </p:nvSpPr>
        <p:spPr>
          <a:xfrm>
            <a:off x="6270166" y="3148318"/>
            <a:ext cx="5552557" cy="2906190"/>
          </a:xfrm>
        </p:spPr>
        <p:txBody>
          <a:bodyPr>
            <a:normAutofit/>
          </a:bodyPr>
          <a:lstStyle/>
          <a:p>
            <a:r>
              <a:rPr lang="en-US" sz="1600" dirty="0">
                <a:latin typeface="Montserrat Medium" panose="00000600000000000000" pitchFamily="2" charset="0"/>
                <a:hlinkClick r:id="rId9"/>
              </a:rPr>
              <a:t>http://www.datacommunitydc.org</a:t>
            </a:r>
            <a:r>
              <a:rPr lang="en-US" sz="1600" dirty="0" smtClean="0">
                <a:latin typeface="Montserrat Medium" panose="00000600000000000000" pitchFamily="2" charset="0"/>
                <a:hlinkClick r:id="rId9"/>
              </a:rPr>
              <a:t>/</a:t>
            </a:r>
            <a:endParaRPr lang="en-US" sz="1600" dirty="0" smtClean="0">
              <a:latin typeface="Montserrat Medium" panose="00000600000000000000" pitchFamily="2" charset="0"/>
            </a:endParaRPr>
          </a:p>
          <a:p>
            <a:r>
              <a:rPr lang="en-US" sz="1600" dirty="0">
                <a:latin typeface="Montserrat Medium" panose="00000600000000000000" pitchFamily="2" charset="0"/>
                <a:hlinkClick r:id="rId10"/>
              </a:rPr>
              <a:t>https://www.meetup.com/Data-Community-DC/</a:t>
            </a:r>
            <a:endParaRPr lang="en-US" sz="1600" dirty="0">
              <a:latin typeface="Montserrat Medium" panose="00000600000000000000" pitchFamily="2" charset="0"/>
            </a:endParaRPr>
          </a:p>
        </p:txBody>
      </p:sp>
      <p:sp>
        <p:nvSpPr>
          <p:cNvPr id="5" name="Text Placeholder 4"/>
          <p:cNvSpPr>
            <a:spLocks noGrp="1"/>
          </p:cNvSpPr>
          <p:nvPr>
            <p:ph type="body" sz="quarter" idx="12"/>
          </p:nvPr>
        </p:nvSpPr>
        <p:spPr/>
        <p:txBody>
          <a:bodyPr/>
          <a:lstStyle/>
          <a:p>
            <a:r>
              <a:rPr lang="en-US" dirty="0" smtClean="0">
                <a:latin typeface="Montserrat Medium" panose="00000600000000000000" pitchFamily="2" charset="0"/>
              </a:rPr>
              <a:t>Learn More</a:t>
            </a:r>
            <a:endParaRPr lang="en-US" dirty="0">
              <a:latin typeface="Montserrat Medium" panose="00000600000000000000" pitchFamily="2" charset="0"/>
            </a:endParaRPr>
          </a:p>
        </p:txBody>
      </p:sp>
      <p:sp>
        <p:nvSpPr>
          <p:cNvPr id="6" name="Slide Number Placeholder 5"/>
          <p:cNvSpPr>
            <a:spLocks noGrp="1"/>
          </p:cNvSpPr>
          <p:nvPr>
            <p:ph type="sldNum" sz="quarter" idx="14"/>
          </p:nvPr>
        </p:nvSpPr>
        <p:spPr/>
        <p:txBody>
          <a:bodyPr/>
          <a:lstStyle/>
          <a:p>
            <a:fld id="{0A1F2A9D-2A20-154F-9C67-DD19750049F0}" type="slidenum">
              <a:rPr lang="en-US" smtClean="0"/>
              <a:pPr/>
              <a:t>3</a:t>
            </a:fld>
            <a:endParaRPr lang="en-US" dirty="0"/>
          </a:p>
        </p:txBody>
      </p:sp>
      <p:sp>
        <p:nvSpPr>
          <p:cNvPr id="7" name="Title 6"/>
          <p:cNvSpPr>
            <a:spLocks noGrp="1"/>
          </p:cNvSpPr>
          <p:nvPr>
            <p:ph type="title"/>
          </p:nvPr>
        </p:nvSpPr>
        <p:spPr>
          <a:xfrm>
            <a:off x="587088" y="2299798"/>
            <a:ext cx="5384503" cy="789929"/>
          </a:xfrm>
        </p:spPr>
        <p:txBody>
          <a:bodyPr/>
          <a:lstStyle/>
          <a:p>
            <a:r>
              <a:rPr lang="en-US" dirty="0" smtClean="0">
                <a:latin typeface="Montserrat Medium" panose="00000600000000000000" pitchFamily="2" charset="0"/>
              </a:rPr>
              <a:t>DC2 Meetups</a:t>
            </a:r>
            <a:endParaRPr lang="en-US" dirty="0">
              <a:latin typeface="Montserrat Medium" panose="00000600000000000000" pitchFamily="2" charset="0"/>
            </a:endParaRPr>
          </a:p>
        </p:txBody>
      </p:sp>
      <p:sp>
        <p:nvSpPr>
          <p:cNvPr id="8" name="Text Placeholder 1"/>
          <p:cNvSpPr>
            <a:spLocks noGrp="1"/>
          </p:cNvSpPr>
          <p:nvPr>
            <p:ph type="body" sz="quarter" idx="11"/>
          </p:nvPr>
        </p:nvSpPr>
        <p:spPr>
          <a:xfrm>
            <a:off x="3282467" y="3148318"/>
            <a:ext cx="2864976" cy="2906190"/>
          </a:xfrm>
        </p:spPr>
        <p:txBody>
          <a:bodyPr>
            <a:noAutofit/>
          </a:bodyPr>
          <a:lstStyle/>
          <a:p>
            <a:r>
              <a:rPr lang="en-US" sz="1600" b="0" dirty="0" smtClean="0">
                <a:latin typeface="Montserrat Medium" panose="00000600000000000000" pitchFamily="2" charset="0"/>
                <a:hlinkClick r:id="rId11"/>
              </a:rPr>
              <a:t>Full </a:t>
            </a:r>
            <a:r>
              <a:rPr lang="en-US" sz="1600" b="0" dirty="0">
                <a:latin typeface="Montserrat Medium" panose="00000600000000000000" pitchFamily="2" charset="0"/>
                <a:hlinkClick r:id="rId11"/>
              </a:rPr>
              <a:t>Stack Data Science</a:t>
            </a:r>
            <a:endParaRPr lang="en-US" sz="1600" b="0" dirty="0">
              <a:latin typeface="Montserrat Medium" panose="00000600000000000000" pitchFamily="2" charset="0"/>
            </a:endParaRPr>
          </a:p>
          <a:p>
            <a:r>
              <a:rPr lang="en-US" sz="1600" b="0" dirty="0">
                <a:latin typeface="Montserrat Medium" panose="00000600000000000000" pitchFamily="2" charset="0"/>
                <a:hlinkClick r:id="rId12"/>
              </a:rPr>
              <a:t>Gender Diversity Around The Axis DC</a:t>
            </a:r>
            <a:endParaRPr lang="en-US" sz="1600" b="0" dirty="0">
              <a:latin typeface="Montserrat Medium" panose="00000600000000000000" pitchFamily="2" charset="0"/>
            </a:endParaRPr>
          </a:p>
          <a:p>
            <a:r>
              <a:rPr lang="en-US" sz="1600" b="0" dirty="0">
                <a:latin typeface="Montserrat Medium" panose="00000600000000000000" pitchFamily="2" charset="0"/>
                <a:hlinkClick r:id="rId13"/>
              </a:rPr>
              <a:t>GWU Data Science</a:t>
            </a:r>
            <a:endParaRPr lang="en-US" sz="1600" b="0" dirty="0">
              <a:latin typeface="Montserrat Medium" panose="00000600000000000000" pitchFamily="2" charset="0"/>
            </a:endParaRPr>
          </a:p>
          <a:p>
            <a:r>
              <a:rPr lang="en-US" sz="1600" b="0" dirty="0">
                <a:latin typeface="Montserrat Medium" panose="00000600000000000000" pitchFamily="2" charset="0"/>
                <a:hlinkClick r:id="rId14"/>
              </a:rPr>
              <a:t>Nova Deep Learning</a:t>
            </a:r>
            <a:endParaRPr lang="en-US" sz="1600" b="0" dirty="0">
              <a:latin typeface="Montserrat Medium" panose="00000600000000000000" pitchFamily="2" charset="0"/>
            </a:endParaRPr>
          </a:p>
          <a:p>
            <a:r>
              <a:rPr lang="en-US" sz="1600" b="0" dirty="0">
                <a:latin typeface="Montserrat Medium" panose="00000600000000000000" pitchFamily="2" charset="0"/>
                <a:hlinkClick r:id="rId15"/>
              </a:rPr>
              <a:t>Statistical Programming DC</a:t>
            </a:r>
            <a:endParaRPr lang="en-US" sz="1600" b="0" dirty="0">
              <a:latin typeface="Montserrat Medium" panose="00000600000000000000" pitchFamily="2" charset="0"/>
            </a:endParaRPr>
          </a:p>
          <a:p>
            <a:r>
              <a:rPr lang="en-US" sz="1600" b="0" dirty="0">
                <a:latin typeface="Montserrat Medium" panose="00000600000000000000" pitchFamily="2" charset="0"/>
                <a:hlinkClick r:id="rId16"/>
              </a:rPr>
              <a:t>Statistical Seminars DC</a:t>
            </a:r>
            <a:endParaRPr lang="en-US" sz="1600" b="0" dirty="0">
              <a:latin typeface="Montserrat Medium" panose="00000600000000000000" pitchFamily="2" charset="0"/>
            </a:endParaRPr>
          </a:p>
          <a:p>
            <a:endParaRPr lang="en-US" sz="1600" dirty="0">
              <a:latin typeface="Montserrat Medium" panose="00000600000000000000" pitchFamily="2" charset="0"/>
            </a:endParaRPr>
          </a:p>
        </p:txBody>
      </p:sp>
    </p:spTree>
    <p:extLst>
      <p:ext uri="{BB962C8B-B14F-4D97-AF65-F5344CB8AC3E}">
        <p14:creationId xmlns:p14="http://schemas.microsoft.com/office/powerpoint/2010/main" val="2281850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9281" y="365125"/>
            <a:ext cx="8512991" cy="625476"/>
          </a:xfrm>
        </p:spPr>
        <p:txBody>
          <a:bodyPr>
            <a:normAutofit/>
          </a:bodyPr>
          <a:lstStyle/>
          <a:p>
            <a:pPr>
              <a:lnSpc>
                <a:spcPct val="100000"/>
              </a:lnSpc>
            </a:pPr>
            <a:r>
              <a:rPr lang="en-US" sz="3600" dirty="0" smtClean="0">
                <a:latin typeface="Montserrat Medium" panose="00000600000000000000" pitchFamily="2" charset="0"/>
              </a:rPr>
              <a:t>Data Week DC 2019 Highlights</a:t>
            </a:r>
            <a:endParaRPr lang="en-US" sz="3600" dirty="0">
              <a:latin typeface="Montserrat Medium" panose="00000600000000000000" pitchFamily="2" charset="0"/>
            </a:endParaRPr>
          </a:p>
        </p:txBody>
      </p:sp>
      <p:sp>
        <p:nvSpPr>
          <p:cNvPr id="3" name="Content Placeholder 2"/>
          <p:cNvSpPr>
            <a:spLocks noGrp="1"/>
          </p:cNvSpPr>
          <p:nvPr>
            <p:ph sz="half" idx="1"/>
          </p:nvPr>
        </p:nvSpPr>
        <p:spPr>
          <a:xfrm>
            <a:off x="3259282" y="1101969"/>
            <a:ext cx="8512991" cy="5181600"/>
          </a:xfrm>
        </p:spPr>
        <p:txBody>
          <a:bodyPr>
            <a:normAutofit/>
          </a:bodyPr>
          <a:lstStyle/>
          <a:p>
            <a:pPr marL="342900" indent="-342900">
              <a:lnSpc>
                <a:spcPct val="100000"/>
              </a:lnSpc>
              <a:buFont typeface="Arial" panose="020B0604020202020204" pitchFamily="34" charset="0"/>
              <a:buChar char="•"/>
            </a:pPr>
            <a:r>
              <a:rPr lang="en-US" dirty="0" smtClean="0">
                <a:latin typeface="Montserrat Medium" panose="00000600000000000000" pitchFamily="2" charset="0"/>
              </a:rPr>
              <a:t>October 2</a:t>
            </a:r>
          </a:p>
          <a:p>
            <a:pPr marL="576263" lvl="1" indent="-342900">
              <a:buFont typeface="Arial" panose="020B0604020202020204" pitchFamily="34" charset="0"/>
              <a:buChar char="•"/>
            </a:pPr>
            <a:r>
              <a:rPr lang="en-US" dirty="0" smtClean="0">
                <a:latin typeface="Montserrat Medium" panose="00000600000000000000" pitchFamily="2" charset="0"/>
                <a:hlinkClick r:id="rId2"/>
              </a:rPr>
              <a:t>Risk</a:t>
            </a:r>
            <a:r>
              <a:rPr lang="en-US" dirty="0">
                <a:latin typeface="Montserrat Medium" panose="00000600000000000000" pitchFamily="2" charset="0"/>
                <a:hlinkClick r:id="rId2"/>
              </a:rPr>
              <a:t>, Mobile Phones, Drugs, and Uncertainty: Applied Data Science in the </a:t>
            </a:r>
            <a:r>
              <a:rPr lang="en-US" dirty="0" smtClean="0">
                <a:latin typeface="Montserrat Medium" panose="00000600000000000000" pitchFamily="2" charset="0"/>
                <a:hlinkClick r:id="rId2"/>
              </a:rPr>
              <a:t>Wild</a:t>
            </a:r>
            <a:endParaRPr lang="en-US" dirty="0">
              <a:latin typeface="Montserrat Medium" panose="00000600000000000000" pitchFamily="2" charset="0"/>
            </a:endParaRPr>
          </a:p>
          <a:p>
            <a:pPr marL="342900" indent="-342900">
              <a:lnSpc>
                <a:spcPct val="100000"/>
              </a:lnSpc>
              <a:buFont typeface="Arial" panose="020B0604020202020204" pitchFamily="34" charset="0"/>
              <a:buChar char="•"/>
            </a:pPr>
            <a:r>
              <a:rPr lang="en-US" dirty="0" smtClean="0">
                <a:latin typeface="Montserrat Medium" panose="00000600000000000000" pitchFamily="2" charset="0"/>
              </a:rPr>
              <a:t>October 3</a:t>
            </a:r>
          </a:p>
          <a:p>
            <a:pPr marL="576263" lvl="1" indent="-342900">
              <a:buFont typeface="Arial" panose="020B0604020202020204" pitchFamily="34" charset="0"/>
              <a:buChar char="•"/>
            </a:pPr>
            <a:r>
              <a:rPr lang="en-US" dirty="0" smtClean="0">
                <a:latin typeface="Montserrat Medium" panose="00000600000000000000" pitchFamily="2" charset="0"/>
                <a:hlinkClick r:id="rId3"/>
              </a:rPr>
              <a:t>Careers in Data </a:t>
            </a:r>
            <a:r>
              <a:rPr lang="en-US" dirty="0" err="1" smtClean="0">
                <a:latin typeface="Montserrat Medium" panose="00000600000000000000" pitchFamily="2" charset="0"/>
                <a:hlinkClick r:id="rId3"/>
              </a:rPr>
              <a:t>Viz</a:t>
            </a:r>
            <a:r>
              <a:rPr lang="en-US" dirty="0" smtClean="0">
                <a:latin typeface="Montserrat Medium" panose="00000600000000000000" pitchFamily="2" charset="0"/>
                <a:hlinkClick r:id="rId3"/>
              </a:rPr>
              <a:t> Panel</a:t>
            </a:r>
            <a:endParaRPr lang="en-US" dirty="0" smtClean="0">
              <a:latin typeface="Montserrat Medium" panose="00000600000000000000" pitchFamily="2" charset="0"/>
            </a:endParaRPr>
          </a:p>
          <a:p>
            <a:pPr marL="342900" indent="-342900">
              <a:lnSpc>
                <a:spcPct val="100000"/>
              </a:lnSpc>
              <a:buFont typeface="Arial" panose="020B0604020202020204" pitchFamily="34" charset="0"/>
              <a:buChar char="•"/>
            </a:pPr>
            <a:r>
              <a:rPr lang="en-US" dirty="0" smtClean="0">
                <a:latin typeface="Montserrat Medium" panose="00000600000000000000" pitchFamily="2" charset="0"/>
              </a:rPr>
              <a:t>October 4</a:t>
            </a:r>
          </a:p>
          <a:p>
            <a:pPr marL="576263" lvl="1" indent="-342900">
              <a:buFont typeface="Arial" panose="020B0604020202020204" pitchFamily="34" charset="0"/>
              <a:buChar char="•"/>
            </a:pPr>
            <a:r>
              <a:rPr lang="en-US" dirty="0">
                <a:latin typeface="Montserrat Medium" panose="00000600000000000000" pitchFamily="2" charset="0"/>
                <a:hlinkClick r:id="rId4"/>
              </a:rPr>
              <a:t>Capital One's Data Science internship </a:t>
            </a:r>
            <a:r>
              <a:rPr lang="en-US" dirty="0" smtClean="0">
                <a:latin typeface="Montserrat Medium" panose="00000600000000000000" pitchFamily="2" charset="0"/>
                <a:hlinkClick r:id="rId4"/>
              </a:rPr>
              <a:t>program</a:t>
            </a:r>
            <a:endParaRPr lang="en-US" dirty="0">
              <a:latin typeface="Montserrat Medium" panose="00000600000000000000" pitchFamily="2" charset="0"/>
              <a:hlinkClick r:id="rId5"/>
            </a:endParaRPr>
          </a:p>
          <a:p>
            <a:pPr marL="576263" lvl="1" indent="-342900">
              <a:buFont typeface="Arial" panose="020B0604020202020204" pitchFamily="34" charset="0"/>
              <a:buChar char="•"/>
            </a:pPr>
            <a:r>
              <a:rPr lang="en-US" dirty="0" smtClean="0">
                <a:latin typeface="Montserrat Medium" panose="00000600000000000000" pitchFamily="2" charset="0"/>
                <a:hlinkClick r:id="rId5"/>
              </a:rPr>
              <a:t>LGBTQ</a:t>
            </a:r>
            <a:r>
              <a:rPr lang="en-US" dirty="0">
                <a:latin typeface="Montserrat Medium" panose="00000600000000000000" pitchFamily="2" charset="0"/>
                <a:hlinkClick r:id="rId5"/>
              </a:rPr>
              <a:t>+ Data Exploration</a:t>
            </a:r>
            <a:r>
              <a:rPr lang="en-US" dirty="0" smtClean="0">
                <a:latin typeface="Montserrat Medium" panose="00000600000000000000" pitchFamily="2" charset="0"/>
                <a:hlinkClick r:id="rId5"/>
              </a:rPr>
              <a:t>!</a:t>
            </a:r>
            <a:endParaRPr lang="en-US" dirty="0" smtClean="0">
              <a:latin typeface="Montserrat Medium" panose="00000600000000000000" pitchFamily="2" charset="0"/>
            </a:endParaRPr>
          </a:p>
          <a:p>
            <a:pPr marL="342900" indent="-342900">
              <a:lnSpc>
                <a:spcPct val="100000"/>
              </a:lnSpc>
              <a:buFont typeface="Arial" panose="020B0604020202020204" pitchFamily="34" charset="0"/>
              <a:buChar char="•"/>
            </a:pPr>
            <a:r>
              <a:rPr lang="en-US" dirty="0" smtClean="0">
                <a:latin typeface="Montserrat Medium" panose="00000600000000000000" pitchFamily="2" charset="0"/>
              </a:rPr>
              <a:t>October 5</a:t>
            </a:r>
          </a:p>
          <a:p>
            <a:pPr marL="576263" lvl="1" indent="-342900">
              <a:buFont typeface="Arial" panose="020B0604020202020204" pitchFamily="34" charset="0"/>
              <a:buChar char="•"/>
            </a:pPr>
            <a:r>
              <a:rPr lang="en-US" sz="1600" dirty="0" smtClean="0">
                <a:latin typeface="Montserrat Medium" panose="00000600000000000000" pitchFamily="2" charset="0"/>
                <a:hlinkClick r:id="rId6"/>
              </a:rPr>
              <a:t>Learning </a:t>
            </a:r>
            <a:r>
              <a:rPr lang="en-US" sz="1600" dirty="0">
                <a:latin typeface="Montserrat Medium" panose="00000600000000000000" pitchFamily="2" charset="0"/>
                <a:hlinkClick r:id="rId6"/>
              </a:rPr>
              <a:t>Data Science/Local authors/ Revisit Analyzing the Analyzers </a:t>
            </a:r>
            <a:r>
              <a:rPr lang="en-US" sz="1600" dirty="0" smtClean="0">
                <a:latin typeface="Montserrat Medium" panose="00000600000000000000" pitchFamily="2" charset="0"/>
                <a:hlinkClick r:id="rId6"/>
              </a:rPr>
              <a:t>study</a:t>
            </a:r>
            <a:endParaRPr lang="en-US" sz="1600" dirty="0" smtClean="0">
              <a:latin typeface="Montserrat Medium" panose="00000600000000000000" pitchFamily="2" charset="0"/>
            </a:endParaRPr>
          </a:p>
          <a:p>
            <a:pPr marL="576263" lvl="1" indent="-342900">
              <a:buFont typeface="Arial" panose="020B0604020202020204" pitchFamily="34" charset="0"/>
              <a:buChar char="•"/>
            </a:pPr>
            <a:r>
              <a:rPr lang="en-US" sz="1600" dirty="0" smtClean="0">
                <a:latin typeface="Montserrat Medium" panose="00000600000000000000" pitchFamily="2" charset="0"/>
              </a:rPr>
              <a:t>“Dooms Data Preppers” Survey</a:t>
            </a:r>
          </a:p>
          <a:p>
            <a:pPr marL="576263" lvl="1" indent="-342900">
              <a:buFont typeface="Arial" panose="020B0604020202020204" pitchFamily="34" charset="0"/>
              <a:buChar char="•"/>
            </a:pPr>
            <a:r>
              <a:rPr lang="en-US" sz="1600" dirty="0" smtClean="0">
                <a:latin typeface="Montserrat Medium" panose="00000600000000000000" pitchFamily="2" charset="0"/>
              </a:rPr>
              <a:t>“Data Me Donate” Data </a:t>
            </a:r>
            <a:r>
              <a:rPr lang="en-US" sz="1600" dirty="0" err="1" smtClean="0">
                <a:latin typeface="Montserrat Medium" panose="00000600000000000000" pitchFamily="2" charset="0"/>
              </a:rPr>
              <a:t>Viz</a:t>
            </a:r>
            <a:r>
              <a:rPr lang="en-US" sz="1600" dirty="0" smtClean="0">
                <a:latin typeface="Montserrat Medium" panose="00000600000000000000" pitchFamily="2" charset="0"/>
              </a:rPr>
              <a:t> Design Challenge ($500, $250 and $100 prizes)</a:t>
            </a:r>
          </a:p>
          <a:p>
            <a:pPr marL="576263" lvl="1" indent="-342900">
              <a:buFont typeface="Arial" panose="020B0604020202020204" pitchFamily="34" charset="0"/>
              <a:buChar char="•"/>
            </a:pPr>
            <a:endParaRPr lang="en-US" dirty="0">
              <a:latin typeface="Montserrat Medium" panose="00000600000000000000" pitchFamily="2" charset="0"/>
            </a:endParaRPr>
          </a:p>
        </p:txBody>
      </p:sp>
      <p:sp>
        <p:nvSpPr>
          <p:cNvPr id="4" name="Slide Number Placeholder 3"/>
          <p:cNvSpPr>
            <a:spLocks noGrp="1"/>
          </p:cNvSpPr>
          <p:nvPr>
            <p:ph type="sldNum" sz="quarter" idx="12"/>
          </p:nvPr>
        </p:nvSpPr>
        <p:spPr/>
        <p:txBody>
          <a:bodyPr/>
          <a:lstStyle/>
          <a:p>
            <a:fld id="{0A1F2A9D-2A20-154F-9C67-DD19750049F0}" type="slidenum">
              <a:rPr lang="en-US" smtClean="0"/>
              <a:pPr/>
              <a:t>30</a:t>
            </a:fld>
            <a:endParaRPr lang="en-US" dirty="0"/>
          </a:p>
        </p:txBody>
      </p:sp>
    </p:spTree>
    <p:extLst>
      <p:ext uri="{BB962C8B-B14F-4D97-AF65-F5344CB8AC3E}">
        <p14:creationId xmlns:p14="http://schemas.microsoft.com/office/powerpoint/2010/main" val="491097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i="1" dirty="0"/>
              <a:t>So long, farewell, auf Wiedersehen, good </a:t>
            </a:r>
            <a:r>
              <a:rPr lang="en-US" i="1" dirty="0" smtClean="0"/>
              <a:t>night… </a:t>
            </a:r>
            <a:r>
              <a:rPr lang="en-US" dirty="0" smtClean="0"/>
              <a:t>Let’s</a:t>
            </a:r>
            <a:r>
              <a:rPr lang="en-US" i="1" dirty="0" smtClean="0"/>
              <a:t> </a:t>
            </a:r>
            <a:r>
              <a:rPr lang="en-US" dirty="0" smtClean="0"/>
              <a:t>make haste to </a:t>
            </a:r>
            <a:r>
              <a:rPr lang="en-US" dirty="0" err="1" smtClean="0"/>
              <a:t>Wunder</a:t>
            </a:r>
            <a:r>
              <a:rPr lang="en-US" dirty="0" smtClean="0"/>
              <a:t> Garten!</a:t>
            </a:r>
            <a:endParaRPr lang="en-US" dirty="0"/>
          </a:p>
        </p:txBody>
      </p:sp>
      <p:sp>
        <p:nvSpPr>
          <p:cNvPr id="4" name="Slide Number Placeholder 3"/>
          <p:cNvSpPr>
            <a:spLocks noGrp="1"/>
          </p:cNvSpPr>
          <p:nvPr>
            <p:ph type="sldNum" sz="quarter" idx="4294967295"/>
          </p:nvPr>
        </p:nvSpPr>
        <p:spPr>
          <a:xfrm>
            <a:off x="11669713" y="6176963"/>
            <a:ext cx="522287" cy="681037"/>
          </a:xfrm>
        </p:spPr>
        <p:txBody>
          <a:bodyPr/>
          <a:lstStyle/>
          <a:p>
            <a:fld id="{0A1F2A9D-2A20-154F-9C67-DD19750049F0}" type="slidenum">
              <a:rPr lang="en-US" smtClean="0"/>
              <a:pPr/>
              <a:t>31</a:t>
            </a:fld>
            <a:endParaRPr lang="en-US" dirty="0"/>
          </a:p>
        </p:txBody>
      </p:sp>
    </p:spTree>
    <p:extLst>
      <p:ext uri="{BB962C8B-B14F-4D97-AF65-F5344CB8AC3E}">
        <p14:creationId xmlns:p14="http://schemas.microsoft.com/office/powerpoint/2010/main" val="190949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64933" y="2492633"/>
            <a:ext cx="11360800" cy="3611200"/>
          </a:xfrm>
          <a:prstGeom prst="rect">
            <a:avLst/>
          </a:prstGeom>
        </p:spPr>
        <p:txBody>
          <a:bodyPr spcFirstLastPara="1" wrap="square" lIns="121900" tIns="121900" rIns="121900" bIns="121900" anchor="t" anchorCtr="0">
            <a:noAutofit/>
          </a:bodyPr>
          <a:lstStyle/>
          <a:p>
            <a:r>
              <a:rPr lang="en" sz="3200" dirty="0">
                <a:solidFill>
                  <a:srgbClr val="222222"/>
                </a:solidFill>
                <a:highlight>
                  <a:srgbClr val="FFFFFF"/>
                </a:highlight>
                <a:latin typeface="Montserrat Light"/>
                <a:ea typeface="Montserrat Light"/>
                <a:cs typeface="Montserrat Light"/>
                <a:sym typeface="Montserrat Light"/>
              </a:rPr>
              <a:t>Data Community DC believes that diverse communities are better and stronger.  Together, we continue to build an inclusive culture that encourages, supports, and celebrates diversity in race, gender, sexual orientation, religion, and all protected classes. It connects and brings us closer. Everyone is welcome to come, speak, and volunteer as an inclusive community.   </a:t>
            </a:r>
            <a:endParaRPr sz="3200" dirty="0">
              <a:latin typeface="Montserrat Light"/>
              <a:ea typeface="Montserrat Light"/>
              <a:cs typeface="Montserrat Light"/>
              <a:sym typeface="Montserrat Light"/>
            </a:endParaRPr>
          </a:p>
        </p:txBody>
      </p:sp>
      <p:pic>
        <p:nvPicPr>
          <p:cNvPr id="55" name="Google Shape;55;p13"/>
          <p:cNvPicPr preferRelativeResize="0"/>
          <p:nvPr/>
        </p:nvPicPr>
        <p:blipFill>
          <a:blip r:embed="rId3">
            <a:alphaModFix/>
          </a:blip>
          <a:stretch>
            <a:fillRect/>
          </a:stretch>
        </p:blipFill>
        <p:spPr>
          <a:xfrm>
            <a:off x="3750800" y="464934"/>
            <a:ext cx="4572000" cy="749300"/>
          </a:xfrm>
          <a:prstGeom prst="rect">
            <a:avLst/>
          </a:prstGeom>
          <a:noFill/>
          <a:ln>
            <a:noFill/>
          </a:ln>
        </p:spPr>
      </p:pic>
      <p:sp>
        <p:nvSpPr>
          <p:cNvPr id="56" name="Google Shape;56;p13"/>
          <p:cNvSpPr txBox="1">
            <a:spLocks noGrp="1"/>
          </p:cNvSpPr>
          <p:nvPr>
            <p:ph type="ctrTitle"/>
          </p:nvPr>
        </p:nvSpPr>
        <p:spPr>
          <a:xfrm>
            <a:off x="415600" y="1675433"/>
            <a:ext cx="11360800" cy="749200"/>
          </a:xfrm>
          <a:prstGeom prst="rect">
            <a:avLst/>
          </a:prstGeom>
        </p:spPr>
        <p:txBody>
          <a:bodyPr spcFirstLastPara="1" wrap="square" lIns="121900" tIns="121900" rIns="121900" bIns="121900" anchor="b" anchorCtr="0">
            <a:noAutofit/>
          </a:bodyPr>
          <a:lstStyle/>
          <a:p>
            <a:r>
              <a:rPr lang="en" sz="3200">
                <a:solidFill>
                  <a:srgbClr val="222222"/>
                </a:solidFill>
                <a:highlight>
                  <a:srgbClr val="FFFFFF"/>
                </a:highlight>
                <a:latin typeface="Montserrat"/>
                <a:ea typeface="Montserrat"/>
                <a:cs typeface="Montserrat"/>
                <a:sym typeface="Montserrat"/>
              </a:rPr>
              <a:t>DIVERSITY STATEMENT</a:t>
            </a:r>
            <a:endParaRPr sz="3200">
              <a:latin typeface="Montserrat"/>
              <a:ea typeface="Montserrat"/>
              <a:cs typeface="Montserrat"/>
              <a:sym typeface="Montserrat"/>
            </a:endParaRPr>
          </a:p>
        </p:txBody>
      </p:sp>
    </p:spTree>
    <p:extLst>
      <p:ext uri="{BB962C8B-B14F-4D97-AF65-F5344CB8AC3E}">
        <p14:creationId xmlns:p14="http://schemas.microsoft.com/office/powerpoint/2010/main" val="6622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1"/>
          <p:cNvSpPr txBox="1">
            <a:spLocks noGrp="1"/>
          </p:cNvSpPr>
          <p:nvPr>
            <p:ph type="title"/>
          </p:nvPr>
        </p:nvSpPr>
        <p:spPr>
          <a:xfrm>
            <a:off x="4334700" y="0"/>
            <a:ext cx="6333300" cy="1447798"/>
          </a:xfrm>
          <a:prstGeom prst="rect">
            <a:avLst/>
          </a:prstGeom>
          <a:noFill/>
          <a:ln>
            <a:noFill/>
          </a:ln>
        </p:spPr>
        <p:txBody>
          <a:bodyPr spcFirstLastPara="1" wrap="square" lIns="91425" tIns="91425" rIns="91425" bIns="91425" anchor="b" anchorCtr="0">
            <a:noAutofit/>
          </a:bodyPr>
          <a:lstStyle/>
          <a:p>
            <a:pPr algn="ctr"/>
            <a:r>
              <a:rPr lang="en" sz="6000" dirty="0">
                <a:latin typeface="Montserrat Medium" panose="00000600000000000000" pitchFamily="2" charset="0"/>
                <a:ea typeface="Exo 2"/>
                <a:cs typeface="Exo 2"/>
                <a:sym typeface="Exo 2"/>
              </a:rPr>
              <a:t>Sponsors</a:t>
            </a:r>
            <a:endParaRPr sz="6000" dirty="0">
              <a:latin typeface="Montserrat Medium" panose="00000600000000000000" pitchFamily="2" charset="0"/>
              <a:ea typeface="Exo 2"/>
              <a:cs typeface="Exo 2"/>
              <a:sym typeface="Exo 2"/>
            </a:endParaRPr>
          </a:p>
        </p:txBody>
      </p:sp>
      <p:pic>
        <p:nvPicPr>
          <p:cNvPr id="21" name="Google Shape;21;p1"/>
          <p:cNvPicPr preferRelativeResize="0"/>
          <p:nvPr/>
        </p:nvPicPr>
        <p:blipFill rotWithShape="1">
          <a:blip r:embed="rId3">
            <a:alphaModFix/>
          </a:blip>
          <a:srcRect/>
          <a:stretch/>
        </p:blipFill>
        <p:spPr>
          <a:xfrm>
            <a:off x="1967026" y="152400"/>
            <a:ext cx="2697550" cy="1517455"/>
          </a:xfrm>
          <a:prstGeom prst="rect">
            <a:avLst/>
          </a:prstGeom>
          <a:noFill/>
          <a:ln>
            <a:noFill/>
          </a:ln>
        </p:spPr>
      </p:pic>
      <p:cxnSp>
        <p:nvCxnSpPr>
          <p:cNvPr id="22" name="Google Shape;22;p1"/>
          <p:cNvCxnSpPr/>
          <p:nvPr/>
        </p:nvCxnSpPr>
        <p:spPr>
          <a:xfrm>
            <a:off x="1655100" y="1835075"/>
            <a:ext cx="8881800" cy="0"/>
          </a:xfrm>
          <a:prstGeom prst="straightConnector1">
            <a:avLst/>
          </a:prstGeom>
          <a:noFill/>
          <a:ln w="28575" cap="flat" cmpd="sng">
            <a:solidFill>
              <a:schemeClr val="dk2"/>
            </a:solidFill>
            <a:prstDash val="solid"/>
            <a:round/>
            <a:headEnd type="none" w="sm" len="sm"/>
            <a:tailEnd type="none" w="sm" len="sm"/>
          </a:ln>
        </p:spPr>
      </p:cxnSp>
      <p:pic>
        <p:nvPicPr>
          <p:cNvPr id="23" name="Google Shape;23;p1" descr="A black sign with white text&#10;&#10;Description automatically generated"/>
          <p:cNvPicPr preferRelativeResize="0"/>
          <p:nvPr/>
        </p:nvPicPr>
        <p:blipFill rotWithShape="1">
          <a:blip r:embed="rId4">
            <a:alphaModFix/>
          </a:blip>
          <a:srcRect/>
          <a:stretch/>
        </p:blipFill>
        <p:spPr>
          <a:xfrm>
            <a:off x="6624623" y="2599915"/>
            <a:ext cx="3744439" cy="971131"/>
          </a:xfrm>
          <a:prstGeom prst="rect">
            <a:avLst/>
          </a:prstGeom>
          <a:noFill/>
          <a:ln>
            <a:noFill/>
          </a:ln>
        </p:spPr>
      </p:pic>
      <p:sp>
        <p:nvSpPr>
          <p:cNvPr id="24" name="Google Shape;24;p1"/>
          <p:cNvSpPr/>
          <p:nvPr/>
        </p:nvSpPr>
        <p:spPr>
          <a:xfrm>
            <a:off x="4192831" y="1954117"/>
            <a:ext cx="4132863" cy="58473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3200" b="1" kern="0" dirty="0" smtClean="0">
                <a:solidFill>
                  <a:schemeClr val="bg1">
                    <a:lumMod val="50000"/>
                  </a:schemeClr>
                </a:solidFill>
                <a:latin typeface="Montserrat Medium" panose="00000600000000000000" pitchFamily="2" charset="0"/>
                <a:ea typeface="Exo 2"/>
                <a:cs typeface="Exo 2"/>
                <a:sym typeface="Exo 2"/>
              </a:rPr>
              <a:t>ORGANIZATIONAL</a:t>
            </a:r>
            <a:endParaRPr lang="en-US" sz="3200" b="1" kern="0" dirty="0">
              <a:solidFill>
                <a:schemeClr val="bg1">
                  <a:lumMod val="50000"/>
                </a:schemeClr>
              </a:solidFill>
              <a:latin typeface="Montserrat Medium" panose="00000600000000000000" pitchFamily="2" charset="0"/>
              <a:ea typeface="Arial"/>
              <a:cs typeface="Arial"/>
              <a:sym typeface="Arial"/>
            </a:endParaRPr>
          </a:p>
        </p:txBody>
      </p:sp>
      <p:sp>
        <p:nvSpPr>
          <p:cNvPr id="25" name="Google Shape;25;p1"/>
          <p:cNvSpPr/>
          <p:nvPr/>
        </p:nvSpPr>
        <p:spPr>
          <a:xfrm>
            <a:off x="5195754" y="5050713"/>
            <a:ext cx="2010494" cy="400069"/>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2000" b="1" kern="0" dirty="0" smtClean="0">
                <a:solidFill>
                  <a:schemeClr val="bg1">
                    <a:lumMod val="50000"/>
                  </a:schemeClr>
                </a:solidFill>
                <a:latin typeface="Montserrat Medium" panose="00000600000000000000" pitchFamily="2" charset="0"/>
                <a:ea typeface="Exo 2"/>
                <a:cs typeface="Exo 2"/>
                <a:sym typeface="Exo 2"/>
              </a:rPr>
              <a:t>SUPPORTING</a:t>
            </a:r>
            <a:endParaRPr lang="en-US" sz="2000" b="1" kern="0" dirty="0">
              <a:solidFill>
                <a:schemeClr val="bg1">
                  <a:lumMod val="50000"/>
                </a:schemeClr>
              </a:solidFill>
              <a:latin typeface="Montserrat Medium" panose="00000600000000000000" pitchFamily="2" charset="0"/>
              <a:ea typeface="Arial"/>
              <a:cs typeface="Arial"/>
              <a:sym typeface="Arial"/>
            </a:endParaRPr>
          </a:p>
        </p:txBody>
      </p:sp>
      <p:pic>
        <p:nvPicPr>
          <p:cNvPr id="26" name="Google Shape;26;p1" descr="GI-helix-large.png"/>
          <p:cNvPicPr preferRelativeResize="0"/>
          <p:nvPr/>
        </p:nvPicPr>
        <p:blipFill rotWithShape="1">
          <a:blip r:embed="rId5">
            <a:alphaModFix/>
          </a:blip>
          <a:srcRect/>
          <a:stretch/>
        </p:blipFill>
        <p:spPr>
          <a:xfrm>
            <a:off x="4403225" y="6138394"/>
            <a:ext cx="494291" cy="469517"/>
          </a:xfrm>
          <a:prstGeom prst="rect">
            <a:avLst/>
          </a:prstGeom>
          <a:noFill/>
          <a:ln>
            <a:noFill/>
          </a:ln>
        </p:spPr>
      </p:pic>
      <p:pic>
        <p:nvPicPr>
          <p:cNvPr id="27" name="Google Shape;27;p1"/>
          <p:cNvPicPr preferRelativeResize="0"/>
          <p:nvPr/>
        </p:nvPicPr>
        <p:blipFill rotWithShape="1">
          <a:blip r:embed="rId6">
            <a:alphaModFix/>
          </a:blip>
          <a:srcRect/>
          <a:stretch/>
        </p:blipFill>
        <p:spPr>
          <a:xfrm>
            <a:off x="1666321" y="5554663"/>
            <a:ext cx="1316700" cy="407476"/>
          </a:xfrm>
          <a:prstGeom prst="rect">
            <a:avLst/>
          </a:prstGeom>
          <a:noFill/>
          <a:ln>
            <a:noFill/>
          </a:ln>
        </p:spPr>
      </p:pic>
      <p:grpSp>
        <p:nvGrpSpPr>
          <p:cNvPr id="28" name="Google Shape;28;p1"/>
          <p:cNvGrpSpPr/>
          <p:nvPr/>
        </p:nvGrpSpPr>
        <p:grpSpPr>
          <a:xfrm>
            <a:off x="9781393" y="6035066"/>
            <a:ext cx="755505" cy="553364"/>
            <a:chOff x="4455525" y="2586650"/>
            <a:chExt cx="1951200" cy="800700"/>
          </a:xfrm>
        </p:grpSpPr>
        <p:sp>
          <p:nvSpPr>
            <p:cNvPr id="29" name="Google Shape;29;p1"/>
            <p:cNvSpPr/>
            <p:nvPr/>
          </p:nvSpPr>
          <p:spPr>
            <a:xfrm>
              <a:off x="4455525" y="2586650"/>
              <a:ext cx="1951200" cy="80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buFont typeface="Arial"/>
                <a:buNone/>
              </a:pPr>
              <a:endParaRPr sz="1400" kern="0">
                <a:solidFill>
                  <a:srgbClr val="000000"/>
                </a:solidFill>
                <a:ea typeface="Arial"/>
                <a:cs typeface="Arial"/>
                <a:sym typeface="Arial"/>
              </a:endParaRPr>
            </a:p>
          </p:txBody>
        </p:sp>
        <p:pic>
          <p:nvPicPr>
            <p:cNvPr id="30" name="Google Shape;30;p1" descr="logo.png"/>
            <p:cNvPicPr preferRelativeResize="0"/>
            <p:nvPr/>
          </p:nvPicPr>
          <p:blipFill rotWithShape="1">
            <a:blip r:embed="rId7">
              <a:alphaModFix/>
            </a:blip>
            <a:srcRect/>
            <a:stretch/>
          </p:blipFill>
          <p:spPr>
            <a:xfrm>
              <a:off x="4556850" y="2692138"/>
              <a:ext cx="1752600" cy="600075"/>
            </a:xfrm>
            <a:prstGeom prst="rect">
              <a:avLst/>
            </a:prstGeom>
            <a:noFill/>
            <a:ln>
              <a:noFill/>
            </a:ln>
          </p:spPr>
        </p:pic>
      </p:grpSp>
      <p:pic>
        <p:nvPicPr>
          <p:cNvPr id="31" name="Google Shape;31;p1"/>
          <p:cNvPicPr preferRelativeResize="0"/>
          <p:nvPr/>
        </p:nvPicPr>
        <p:blipFill rotWithShape="1">
          <a:blip r:embed="rId8">
            <a:alphaModFix/>
          </a:blip>
          <a:srcRect/>
          <a:stretch/>
        </p:blipFill>
        <p:spPr>
          <a:xfrm>
            <a:off x="7745145" y="5542885"/>
            <a:ext cx="1188245" cy="292242"/>
          </a:xfrm>
          <a:prstGeom prst="rect">
            <a:avLst/>
          </a:prstGeom>
          <a:noFill/>
          <a:ln>
            <a:noFill/>
          </a:ln>
        </p:spPr>
      </p:pic>
      <p:pic>
        <p:nvPicPr>
          <p:cNvPr id="32" name="Google Shape;32;p1"/>
          <p:cNvPicPr preferRelativeResize="0"/>
          <p:nvPr/>
        </p:nvPicPr>
        <p:blipFill rotWithShape="1">
          <a:blip r:embed="rId9">
            <a:alphaModFix/>
          </a:blip>
          <a:srcRect/>
          <a:stretch/>
        </p:blipFill>
        <p:spPr>
          <a:xfrm>
            <a:off x="6309356" y="6095783"/>
            <a:ext cx="1451092" cy="447455"/>
          </a:xfrm>
          <a:prstGeom prst="rect">
            <a:avLst/>
          </a:prstGeom>
          <a:noFill/>
          <a:ln>
            <a:noFill/>
          </a:ln>
        </p:spPr>
      </p:pic>
      <p:pic>
        <p:nvPicPr>
          <p:cNvPr id="33" name="Google Shape;33;p1"/>
          <p:cNvPicPr preferRelativeResize="0"/>
          <p:nvPr/>
        </p:nvPicPr>
        <p:blipFill rotWithShape="1">
          <a:blip r:embed="rId10">
            <a:alphaModFix/>
          </a:blip>
          <a:srcRect/>
          <a:stretch/>
        </p:blipFill>
        <p:spPr>
          <a:xfrm>
            <a:off x="5298188" y="6138402"/>
            <a:ext cx="610496" cy="519500"/>
          </a:xfrm>
          <a:prstGeom prst="rect">
            <a:avLst/>
          </a:prstGeom>
          <a:noFill/>
          <a:ln>
            <a:noFill/>
          </a:ln>
        </p:spPr>
      </p:pic>
      <p:pic>
        <p:nvPicPr>
          <p:cNvPr id="34" name="Google Shape;34;p1" descr="oreilly.png"/>
          <p:cNvPicPr preferRelativeResize="0"/>
          <p:nvPr/>
        </p:nvPicPr>
        <p:blipFill rotWithShape="1">
          <a:blip r:embed="rId11">
            <a:alphaModFix/>
          </a:blip>
          <a:srcRect/>
          <a:stretch/>
        </p:blipFill>
        <p:spPr>
          <a:xfrm>
            <a:off x="1524104" y="6008456"/>
            <a:ext cx="1601158" cy="622104"/>
          </a:xfrm>
          <a:prstGeom prst="rect">
            <a:avLst/>
          </a:prstGeom>
          <a:noFill/>
          <a:ln>
            <a:noFill/>
          </a:ln>
        </p:spPr>
      </p:pic>
      <p:pic>
        <p:nvPicPr>
          <p:cNvPr id="35" name="Google Shape;35;p1" descr="Image result for gw university logo"/>
          <p:cNvPicPr preferRelativeResize="0"/>
          <p:nvPr/>
        </p:nvPicPr>
        <p:blipFill rotWithShape="1">
          <a:blip r:embed="rId12">
            <a:alphaModFix/>
          </a:blip>
          <a:srcRect/>
          <a:stretch/>
        </p:blipFill>
        <p:spPr>
          <a:xfrm>
            <a:off x="4559441" y="5521531"/>
            <a:ext cx="1212629" cy="549683"/>
          </a:xfrm>
          <a:prstGeom prst="rect">
            <a:avLst/>
          </a:prstGeom>
          <a:noFill/>
          <a:ln>
            <a:noFill/>
          </a:ln>
        </p:spPr>
      </p:pic>
      <p:pic>
        <p:nvPicPr>
          <p:cNvPr id="36" name="Google Shape;36;p1" descr="Image result for georgetown university logo"/>
          <p:cNvPicPr preferRelativeResize="0"/>
          <p:nvPr/>
        </p:nvPicPr>
        <p:blipFill rotWithShape="1">
          <a:blip r:embed="rId13">
            <a:alphaModFix/>
          </a:blip>
          <a:srcRect/>
          <a:stretch/>
        </p:blipFill>
        <p:spPr>
          <a:xfrm>
            <a:off x="6164484" y="5446325"/>
            <a:ext cx="1188246" cy="643594"/>
          </a:xfrm>
          <a:prstGeom prst="rect">
            <a:avLst/>
          </a:prstGeom>
          <a:noFill/>
          <a:ln>
            <a:noFill/>
          </a:ln>
        </p:spPr>
      </p:pic>
      <p:pic>
        <p:nvPicPr>
          <p:cNvPr id="37" name="Google Shape;37;p1" descr="Image result for nvidia logo"/>
          <p:cNvPicPr preferRelativeResize="0"/>
          <p:nvPr/>
        </p:nvPicPr>
        <p:blipFill rotWithShape="1">
          <a:blip r:embed="rId14">
            <a:alphaModFix/>
          </a:blip>
          <a:srcRect/>
          <a:stretch/>
        </p:blipFill>
        <p:spPr>
          <a:xfrm>
            <a:off x="3375436" y="5446326"/>
            <a:ext cx="791590" cy="584485"/>
          </a:xfrm>
          <a:prstGeom prst="rect">
            <a:avLst/>
          </a:prstGeom>
          <a:noFill/>
          <a:ln>
            <a:noFill/>
          </a:ln>
        </p:spPr>
      </p:pic>
      <p:pic>
        <p:nvPicPr>
          <p:cNvPr id="38" name="Google Shape;38;p1"/>
          <p:cNvPicPr preferRelativeResize="0"/>
          <p:nvPr/>
        </p:nvPicPr>
        <p:blipFill rotWithShape="1">
          <a:blip r:embed="rId15">
            <a:alphaModFix/>
          </a:blip>
          <a:srcRect/>
          <a:stretch/>
        </p:blipFill>
        <p:spPr>
          <a:xfrm>
            <a:off x="8161122" y="6118470"/>
            <a:ext cx="1219598" cy="386569"/>
          </a:xfrm>
          <a:prstGeom prst="rect">
            <a:avLst/>
          </a:prstGeom>
          <a:noFill/>
          <a:ln>
            <a:noFill/>
          </a:ln>
        </p:spPr>
      </p:pic>
      <p:pic>
        <p:nvPicPr>
          <p:cNvPr id="39" name="Google Shape;39;p1" descr="DC Tech Live"/>
          <p:cNvPicPr preferRelativeResize="0"/>
          <p:nvPr/>
        </p:nvPicPr>
        <p:blipFill rotWithShape="1">
          <a:blip r:embed="rId16">
            <a:alphaModFix/>
          </a:blip>
          <a:srcRect/>
          <a:stretch/>
        </p:blipFill>
        <p:spPr>
          <a:xfrm>
            <a:off x="3525936" y="6113401"/>
            <a:ext cx="476617" cy="519512"/>
          </a:xfrm>
          <a:prstGeom prst="rect">
            <a:avLst/>
          </a:prstGeom>
          <a:noFill/>
          <a:ln>
            <a:noFill/>
          </a:ln>
        </p:spPr>
      </p:pic>
      <p:pic>
        <p:nvPicPr>
          <p:cNvPr id="40" name="Google Shape;40;p1" descr="A picture containing clipart&#10;&#10;Description automatically generated"/>
          <p:cNvPicPr preferRelativeResize="0"/>
          <p:nvPr/>
        </p:nvPicPr>
        <p:blipFill rotWithShape="1">
          <a:blip r:embed="rId17">
            <a:alphaModFix/>
          </a:blip>
          <a:srcRect/>
          <a:stretch/>
        </p:blipFill>
        <p:spPr>
          <a:xfrm>
            <a:off x="4526911" y="3690173"/>
            <a:ext cx="3298244" cy="1245233"/>
          </a:xfrm>
          <a:prstGeom prst="rect">
            <a:avLst/>
          </a:prstGeom>
          <a:noFill/>
          <a:ln>
            <a:noFill/>
          </a:ln>
        </p:spPr>
      </p:pic>
      <p:pic>
        <p:nvPicPr>
          <p:cNvPr id="41" name="Google Shape;41;p1"/>
          <p:cNvPicPr preferRelativeResize="0"/>
          <p:nvPr/>
        </p:nvPicPr>
        <p:blipFill rotWithShape="1">
          <a:blip r:embed="rId18">
            <a:alphaModFix/>
          </a:blip>
          <a:srcRect/>
          <a:stretch/>
        </p:blipFill>
        <p:spPr>
          <a:xfrm>
            <a:off x="1698979" y="2668795"/>
            <a:ext cx="3198537" cy="902251"/>
          </a:xfrm>
          <a:prstGeom prst="rect">
            <a:avLst/>
          </a:prstGeom>
          <a:noFill/>
          <a:ln>
            <a:noFill/>
          </a:ln>
        </p:spPr>
      </p:pic>
      <p:pic>
        <p:nvPicPr>
          <p:cNvPr id="42" name="Google Shape;42;p1"/>
          <p:cNvPicPr preferRelativeResize="0"/>
          <p:nvPr/>
        </p:nvPicPr>
        <p:blipFill>
          <a:blip r:embed="rId19">
            <a:alphaModFix/>
          </a:blip>
          <a:stretch>
            <a:fillRect/>
          </a:stretch>
        </p:blipFill>
        <p:spPr>
          <a:xfrm>
            <a:off x="9325803" y="5561198"/>
            <a:ext cx="1219600" cy="354741"/>
          </a:xfrm>
          <a:prstGeom prst="rect">
            <a:avLst/>
          </a:prstGeom>
          <a:noFill/>
          <a:ln>
            <a:noFill/>
          </a:ln>
        </p:spPr>
      </p:pic>
    </p:spTree>
    <p:extLst>
      <p:ext uri="{BB962C8B-B14F-4D97-AF65-F5344CB8AC3E}">
        <p14:creationId xmlns:p14="http://schemas.microsoft.com/office/powerpoint/2010/main" val="1702388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222B95-4524-4842-BEEE-18B00B61AA24}"/>
              </a:ext>
            </a:extLst>
          </p:cNvPr>
          <p:cNvSpPr>
            <a:spLocks noGrp="1"/>
          </p:cNvSpPr>
          <p:nvPr>
            <p:ph type="title"/>
          </p:nvPr>
        </p:nvSpPr>
        <p:spPr/>
        <p:txBody>
          <a:bodyPr/>
          <a:lstStyle/>
          <a:p>
            <a:r>
              <a:rPr lang="en-US" dirty="0" smtClean="0"/>
              <a:t>Data Science @ Mathematica</a:t>
            </a:r>
            <a:endParaRPr lang="en-US" dirty="0"/>
          </a:p>
        </p:txBody>
      </p:sp>
      <p:sp>
        <p:nvSpPr>
          <p:cNvPr id="3" name="Content Placeholder 2">
            <a:extLst>
              <a:ext uri="{FF2B5EF4-FFF2-40B4-BE49-F238E27FC236}">
                <a16:creationId xmlns="" xmlns:a16="http://schemas.microsoft.com/office/drawing/2014/main" id="{5F4F7D0F-37CA-6548-87FF-2F4B17D6DDA0}"/>
              </a:ext>
            </a:extLst>
          </p:cNvPr>
          <p:cNvSpPr>
            <a:spLocks noGrp="1"/>
          </p:cNvSpPr>
          <p:nvPr>
            <p:ph sz="half" idx="1"/>
          </p:nvPr>
        </p:nvSpPr>
        <p:spPr/>
        <p:txBody>
          <a:bodyPr>
            <a:normAutofit fontScale="92500" lnSpcReduction="10000"/>
          </a:bodyPr>
          <a:lstStyle/>
          <a:p>
            <a:r>
              <a:rPr lang="en-US" dirty="0" smtClean="0"/>
              <a:t>Overview</a:t>
            </a:r>
          </a:p>
          <a:p>
            <a:pPr lvl="1"/>
            <a:r>
              <a:rPr lang="en-US" b="1" dirty="0" smtClean="0"/>
              <a:t>Staff</a:t>
            </a:r>
          </a:p>
          <a:p>
            <a:pPr lvl="1"/>
            <a:r>
              <a:rPr lang="en-US" dirty="0" smtClean="0"/>
              <a:t>20 data scientists on staff + 20-30 statisticians working in data science</a:t>
            </a:r>
          </a:p>
          <a:p>
            <a:pPr lvl="1"/>
            <a:endParaRPr lang="en-US" dirty="0" smtClean="0"/>
          </a:p>
          <a:p>
            <a:pPr lvl="1"/>
            <a:r>
              <a:rPr lang="en-US" b="1" dirty="0" smtClean="0"/>
              <a:t>Backgrounds</a:t>
            </a:r>
          </a:p>
          <a:p>
            <a:pPr lvl="1"/>
            <a:r>
              <a:rPr lang="en-US" b="1" dirty="0" smtClean="0"/>
              <a:t>	</a:t>
            </a:r>
            <a:r>
              <a:rPr lang="en-US" dirty="0" smtClean="0"/>
              <a:t>Physics		Biostatistics	Public health 	           </a:t>
            </a:r>
            <a:r>
              <a:rPr lang="en-US" dirty="0" err="1" smtClean="0"/>
              <a:t>Env</a:t>
            </a:r>
            <a:r>
              <a:rPr lang="en-US" dirty="0" smtClean="0"/>
              <a:t>. health</a:t>
            </a:r>
          </a:p>
          <a:p>
            <a:pPr lvl="1"/>
            <a:r>
              <a:rPr lang="en-US" dirty="0"/>
              <a:t>	</a:t>
            </a:r>
            <a:r>
              <a:rPr lang="en-US" dirty="0" smtClean="0"/>
              <a:t>Economics	Mathematics	Learning sciences	           Comp. science</a:t>
            </a:r>
          </a:p>
          <a:p>
            <a:pPr lvl="1"/>
            <a:endParaRPr lang="en-US" dirty="0" smtClean="0"/>
          </a:p>
          <a:p>
            <a:pPr lvl="1"/>
            <a:r>
              <a:rPr lang="en-US" b="1" dirty="0" smtClean="0"/>
              <a:t>Methods</a:t>
            </a:r>
          </a:p>
          <a:p>
            <a:pPr lvl="1"/>
            <a:r>
              <a:rPr lang="en-US" dirty="0"/>
              <a:t>	Web scraping		 	</a:t>
            </a:r>
            <a:r>
              <a:rPr lang="en-US" dirty="0" smtClean="0"/>
              <a:t>Network analysis</a:t>
            </a:r>
          </a:p>
          <a:p>
            <a:pPr lvl="1"/>
            <a:r>
              <a:rPr lang="en-US" dirty="0"/>
              <a:t>	</a:t>
            </a:r>
            <a:r>
              <a:rPr lang="en-US" dirty="0" smtClean="0"/>
              <a:t>Natural language processing	                	Predictive modeling</a:t>
            </a:r>
          </a:p>
          <a:p>
            <a:pPr lvl="1"/>
            <a:r>
              <a:rPr lang="en-US" dirty="0"/>
              <a:t>	</a:t>
            </a:r>
            <a:r>
              <a:rPr lang="en-US" dirty="0" smtClean="0"/>
              <a:t>Machine learning		</a:t>
            </a:r>
            <a:r>
              <a:rPr lang="en-US" dirty="0"/>
              <a:t> </a:t>
            </a:r>
            <a:r>
              <a:rPr lang="en-US" dirty="0" smtClean="0"/>
              <a:t>	Bayesian </a:t>
            </a:r>
            <a:r>
              <a:rPr lang="en-US" dirty="0"/>
              <a:t>methods</a:t>
            </a:r>
            <a:endParaRPr lang="en-US" dirty="0" smtClean="0"/>
          </a:p>
          <a:p>
            <a:pPr lvl="1"/>
            <a:r>
              <a:rPr lang="en-US" dirty="0"/>
              <a:t>	</a:t>
            </a:r>
            <a:r>
              <a:rPr lang="en-US" dirty="0" smtClean="0"/>
              <a:t>Dynamic data visualization		Agent-based modeling</a:t>
            </a:r>
          </a:p>
        </p:txBody>
      </p:sp>
      <p:sp>
        <p:nvSpPr>
          <p:cNvPr id="4" name="Slide Number Placeholder 3">
            <a:extLst>
              <a:ext uri="{FF2B5EF4-FFF2-40B4-BE49-F238E27FC236}">
                <a16:creationId xmlns="" xmlns:a16="http://schemas.microsoft.com/office/drawing/2014/main" id="{A7E0DB47-7782-5049-B86A-11723B832BA7}"/>
              </a:ext>
            </a:extLst>
          </p:cNvPr>
          <p:cNvSpPr>
            <a:spLocks noGrp="1"/>
          </p:cNvSpPr>
          <p:nvPr>
            <p:ph type="sldNum" sz="quarter" idx="12"/>
          </p:nvPr>
        </p:nvSpPr>
        <p:spPr/>
        <p:txBody>
          <a:bodyPr/>
          <a:lstStyle/>
          <a:p>
            <a:fld id="{0A1F2A9D-2A20-154F-9C67-DD19750049F0}" type="slidenum">
              <a:rPr lang="en-US" smtClean="0"/>
              <a:pPr/>
              <a:t>6</a:t>
            </a:fld>
            <a:endParaRPr lang="en-US" dirty="0"/>
          </a:p>
        </p:txBody>
      </p:sp>
      <p:sp>
        <p:nvSpPr>
          <p:cNvPr id="9" name="Right Triangle 8">
            <a:extLst>
              <a:ext uri="{FF2B5EF4-FFF2-40B4-BE49-F238E27FC236}">
                <a16:creationId xmlns="" xmlns:a16="http://schemas.microsoft.com/office/drawing/2014/main" id="{2649CB19-4532-D74A-932E-0B40239DDBEC}"/>
              </a:ext>
            </a:extLst>
          </p:cNvPr>
          <p:cNvSpPr/>
          <p:nvPr/>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0425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222B95-4524-4842-BEEE-18B00B61AA24}"/>
              </a:ext>
            </a:extLst>
          </p:cNvPr>
          <p:cNvSpPr>
            <a:spLocks noGrp="1"/>
          </p:cNvSpPr>
          <p:nvPr>
            <p:ph type="title"/>
          </p:nvPr>
        </p:nvSpPr>
        <p:spPr/>
        <p:txBody>
          <a:bodyPr/>
          <a:lstStyle/>
          <a:p>
            <a:r>
              <a:rPr lang="en-US" dirty="0" smtClean="0"/>
              <a:t>Data Science @ Mathematica</a:t>
            </a:r>
            <a:endParaRPr lang="en-US" dirty="0"/>
          </a:p>
        </p:txBody>
      </p:sp>
      <p:sp>
        <p:nvSpPr>
          <p:cNvPr id="3" name="Content Placeholder 2">
            <a:extLst>
              <a:ext uri="{FF2B5EF4-FFF2-40B4-BE49-F238E27FC236}">
                <a16:creationId xmlns="" xmlns:a16="http://schemas.microsoft.com/office/drawing/2014/main" id="{5F4F7D0F-37CA-6548-87FF-2F4B17D6DDA0}"/>
              </a:ext>
            </a:extLst>
          </p:cNvPr>
          <p:cNvSpPr>
            <a:spLocks noGrp="1"/>
          </p:cNvSpPr>
          <p:nvPr>
            <p:ph sz="half" idx="1"/>
          </p:nvPr>
        </p:nvSpPr>
        <p:spPr/>
        <p:txBody>
          <a:bodyPr>
            <a:normAutofit/>
          </a:bodyPr>
          <a:lstStyle/>
          <a:p>
            <a:r>
              <a:rPr lang="en-US" dirty="0" smtClean="0"/>
              <a:t>Sample projects</a:t>
            </a:r>
          </a:p>
          <a:p>
            <a:pPr lvl="1"/>
            <a:r>
              <a:rPr lang="en-US" b="1" dirty="0" smtClean="0"/>
              <a:t>Assessing opioid use among those with disabilities</a:t>
            </a:r>
            <a:endParaRPr lang="en-US" dirty="0" smtClean="0"/>
          </a:p>
          <a:p>
            <a:pPr lvl="1"/>
            <a:r>
              <a:rPr lang="en-US" dirty="0" smtClean="0"/>
              <a:t>(NLP to parse free text fields in SSDI applications to identify y/n opioid use)</a:t>
            </a:r>
          </a:p>
          <a:p>
            <a:pPr lvl="1"/>
            <a:endParaRPr lang="en-US" dirty="0"/>
          </a:p>
          <a:p>
            <a:pPr lvl="1"/>
            <a:r>
              <a:rPr lang="en-US" b="1" dirty="0" smtClean="0"/>
              <a:t>Analyze Ryan White HIV/AIDS program</a:t>
            </a:r>
          </a:p>
          <a:p>
            <a:pPr lvl="1"/>
            <a:r>
              <a:rPr lang="en-US" dirty="0" smtClean="0"/>
              <a:t>(</a:t>
            </a:r>
            <a:r>
              <a:rPr lang="en-US" dirty="0"/>
              <a:t>Assess cost-effectiveness of program </a:t>
            </a:r>
            <a:r>
              <a:rPr lang="en-US" dirty="0" smtClean="0"/>
              <a:t>via </a:t>
            </a:r>
            <a:r>
              <a:rPr lang="en-US" dirty="0"/>
              <a:t>a</a:t>
            </a:r>
            <a:r>
              <a:rPr lang="en-US" dirty="0" smtClean="0"/>
              <a:t>gent-based models &amp; network analysis)</a:t>
            </a:r>
          </a:p>
          <a:p>
            <a:pPr lvl="1"/>
            <a:endParaRPr lang="en-US" dirty="0"/>
          </a:p>
          <a:p>
            <a:pPr lvl="1"/>
            <a:r>
              <a:rPr lang="en-US" b="1" dirty="0" smtClean="0"/>
              <a:t>Investigate online sales of WIC infant formula</a:t>
            </a:r>
          </a:p>
          <a:p>
            <a:pPr lvl="1"/>
            <a:r>
              <a:rPr lang="en-US" dirty="0" smtClean="0"/>
              <a:t>(Web scraping &amp; NLP to identify illegal sale of formula on e-commerce websites)</a:t>
            </a:r>
          </a:p>
          <a:p>
            <a:pPr lvl="1"/>
            <a:endParaRPr lang="en-US" dirty="0"/>
          </a:p>
          <a:p>
            <a:pPr lvl="1"/>
            <a:r>
              <a:rPr lang="en-US" b="1" dirty="0" smtClean="0"/>
              <a:t>Ascertain unmet mental health treatment needs in military</a:t>
            </a:r>
          </a:p>
          <a:p>
            <a:pPr lvl="1"/>
            <a:r>
              <a:rPr lang="en-US" dirty="0" smtClean="0"/>
              <a:t>(Semi-supervised ML w/admin &amp; medical records to </a:t>
            </a:r>
            <a:r>
              <a:rPr lang="en-US" dirty="0" err="1" smtClean="0"/>
              <a:t>est</a:t>
            </a:r>
            <a:r>
              <a:rPr lang="en-US" dirty="0" smtClean="0"/>
              <a:t> unmet treatment needs)</a:t>
            </a:r>
          </a:p>
        </p:txBody>
      </p:sp>
      <p:sp>
        <p:nvSpPr>
          <p:cNvPr id="4" name="Slide Number Placeholder 3">
            <a:extLst>
              <a:ext uri="{FF2B5EF4-FFF2-40B4-BE49-F238E27FC236}">
                <a16:creationId xmlns="" xmlns:a16="http://schemas.microsoft.com/office/drawing/2014/main" id="{A7E0DB47-7782-5049-B86A-11723B832BA7}"/>
              </a:ext>
            </a:extLst>
          </p:cNvPr>
          <p:cNvSpPr>
            <a:spLocks noGrp="1"/>
          </p:cNvSpPr>
          <p:nvPr>
            <p:ph type="sldNum" sz="quarter" idx="12"/>
          </p:nvPr>
        </p:nvSpPr>
        <p:spPr/>
        <p:txBody>
          <a:bodyPr/>
          <a:lstStyle/>
          <a:p>
            <a:fld id="{0A1F2A9D-2A20-154F-9C67-DD19750049F0}" type="slidenum">
              <a:rPr lang="en-US" smtClean="0"/>
              <a:pPr/>
              <a:t>7</a:t>
            </a:fld>
            <a:endParaRPr lang="en-US" dirty="0"/>
          </a:p>
        </p:txBody>
      </p:sp>
      <p:sp>
        <p:nvSpPr>
          <p:cNvPr id="9" name="Right Triangle 8">
            <a:extLst>
              <a:ext uri="{FF2B5EF4-FFF2-40B4-BE49-F238E27FC236}">
                <a16:creationId xmlns="" xmlns:a16="http://schemas.microsoft.com/office/drawing/2014/main" id="{2649CB19-4532-D74A-932E-0B40239DDBEC}"/>
              </a:ext>
            </a:extLst>
          </p:cNvPr>
          <p:cNvSpPr/>
          <p:nvPr/>
        </p:nvSpPr>
        <p:spPr>
          <a:xfrm rot="5400000">
            <a:off x="23146" y="-23146"/>
            <a:ext cx="1127885" cy="117417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43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 Mathematica</a:t>
            </a:r>
            <a:endParaRPr lang="en-US" dirty="0"/>
          </a:p>
        </p:txBody>
      </p:sp>
      <p:sp>
        <p:nvSpPr>
          <p:cNvPr id="3" name="Content Placeholder 2"/>
          <p:cNvSpPr>
            <a:spLocks noGrp="1"/>
          </p:cNvSpPr>
          <p:nvPr>
            <p:ph sz="half" idx="1"/>
          </p:nvPr>
        </p:nvSpPr>
        <p:spPr/>
        <p:txBody>
          <a:bodyPr/>
          <a:lstStyle/>
          <a:p>
            <a:pPr marL="342900" indent="-342900">
              <a:buFont typeface="Arial" panose="020B0604020202020204" pitchFamily="34" charset="0"/>
              <a:buChar char="•"/>
            </a:pPr>
            <a:r>
              <a:rPr lang="en-US" dirty="0" smtClean="0"/>
              <a:t>No current openings</a:t>
            </a:r>
          </a:p>
          <a:p>
            <a:pPr marL="342900" indent="-342900">
              <a:buFont typeface="Arial" panose="020B0604020202020204" pitchFamily="34" charset="0"/>
              <a:buChar char="•"/>
            </a:pPr>
            <a:r>
              <a:rPr lang="en-US" dirty="0" smtClean="0"/>
              <a:t>Coming Soon</a:t>
            </a:r>
          </a:p>
          <a:p>
            <a:pPr marL="576263" lvl="1" indent="-342900">
              <a:buFont typeface="Arial" panose="020B0604020202020204" pitchFamily="34" charset="0"/>
              <a:buChar char="•"/>
            </a:pPr>
            <a:r>
              <a:rPr lang="en-US" dirty="0" smtClean="0"/>
              <a:t>Human Services Area: predictive </a:t>
            </a:r>
            <a:r>
              <a:rPr lang="en-US" dirty="0"/>
              <a:t>modeling </a:t>
            </a:r>
            <a:r>
              <a:rPr lang="en-US" dirty="0" smtClean="0"/>
              <a:t>expertise</a:t>
            </a:r>
          </a:p>
          <a:p>
            <a:pPr marL="342900" indent="-342900">
              <a:buFont typeface="Arial" panose="020B0604020202020204" pitchFamily="34" charset="0"/>
              <a:buChar char="•"/>
            </a:pPr>
            <a:r>
              <a:rPr lang="en-US" dirty="0"/>
              <a:t>T</a:t>
            </a:r>
            <a:r>
              <a:rPr lang="en-US" dirty="0" smtClean="0"/>
              <a:t>rack </a:t>
            </a:r>
            <a:r>
              <a:rPr lang="en-US" dirty="0"/>
              <a:t>our </a:t>
            </a:r>
            <a:r>
              <a:rPr lang="en-US" u="sng" dirty="0">
                <a:hlinkClick r:id="rId2"/>
              </a:rPr>
              <a:t>external page</a:t>
            </a:r>
            <a:endParaRPr lang="en-US" dirty="0"/>
          </a:p>
        </p:txBody>
      </p:sp>
      <p:sp>
        <p:nvSpPr>
          <p:cNvPr id="4" name="Slide Number Placeholder 3"/>
          <p:cNvSpPr>
            <a:spLocks noGrp="1"/>
          </p:cNvSpPr>
          <p:nvPr>
            <p:ph type="sldNum" sz="quarter" idx="12"/>
          </p:nvPr>
        </p:nvSpPr>
        <p:spPr/>
        <p:txBody>
          <a:bodyPr/>
          <a:lstStyle/>
          <a:p>
            <a:fld id="{0A1F2A9D-2A20-154F-9C67-DD19750049F0}" type="slidenum">
              <a:rPr lang="en-US" smtClean="0"/>
              <a:pPr/>
              <a:t>8</a:t>
            </a:fld>
            <a:endParaRPr lang="en-US" dirty="0"/>
          </a:p>
        </p:txBody>
      </p:sp>
    </p:spTree>
    <p:extLst>
      <p:ext uri="{BB962C8B-B14F-4D97-AF65-F5344CB8AC3E}">
        <p14:creationId xmlns:p14="http://schemas.microsoft.com/office/powerpoint/2010/main" val="1373437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609601" y="2280781"/>
            <a:ext cx="10716683" cy="1500187"/>
          </a:xfrm>
        </p:spPr>
        <p:txBody>
          <a:bodyPr/>
          <a:lstStyle/>
          <a:p>
            <a:r>
              <a:rPr lang="en-US" dirty="0" smtClean="0"/>
              <a:t>The Design Challenge</a:t>
            </a:r>
            <a:endParaRPr lang="en-US" dirty="0"/>
          </a:p>
        </p:txBody>
      </p:sp>
      <p:sp>
        <p:nvSpPr>
          <p:cNvPr id="5" name="Text Placeholder 4"/>
          <p:cNvSpPr txBox="1">
            <a:spLocks/>
          </p:cNvSpPr>
          <p:nvPr/>
        </p:nvSpPr>
        <p:spPr>
          <a:xfrm>
            <a:off x="609601" y="3399692"/>
            <a:ext cx="10716683" cy="24149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t>How do you make highly technical data accessible and actionable for non-technical audiences? </a:t>
            </a:r>
          </a:p>
          <a:p>
            <a:pPr marL="0" indent="0" algn="ctr">
              <a:buNone/>
            </a:pPr>
            <a:r>
              <a:rPr lang="en-US" dirty="0" smtClean="0"/>
              <a:t>How can data visualization techniques engender user empathy to overcome stigma, disrupt entrenched systems, and foster honest communication for the public good?</a:t>
            </a:r>
            <a:endParaRPr lang="en-US" dirty="0"/>
          </a:p>
        </p:txBody>
      </p:sp>
    </p:spTree>
    <p:extLst>
      <p:ext uri="{BB962C8B-B14F-4D97-AF65-F5344CB8AC3E}">
        <p14:creationId xmlns:p14="http://schemas.microsoft.com/office/powerpoint/2010/main" val="2750314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MathematicaUniversalPPT-GMMB">
  <a:themeElements>
    <a:clrScheme name="MathematicaUniversal-GMMB">
      <a:dk1>
        <a:sysClr val="windowText" lastClr="000000"/>
      </a:dk1>
      <a:lt1>
        <a:sysClr val="window" lastClr="FFFFFF"/>
      </a:lt1>
      <a:dk2>
        <a:srgbClr val="046B5C"/>
      </a:dk2>
      <a:lt2>
        <a:srgbClr val="E0D4B5"/>
      </a:lt2>
      <a:accent1>
        <a:srgbClr val="0B2949"/>
      </a:accent1>
      <a:accent2>
        <a:srgbClr val="D02B27"/>
      </a:accent2>
      <a:accent3>
        <a:srgbClr val="5B6771"/>
      </a:accent3>
      <a:accent4>
        <a:srgbClr val="F1B51C"/>
      </a:accent4>
      <a:accent5>
        <a:srgbClr val="189394"/>
      </a:accent5>
      <a:accent6>
        <a:srgbClr val="17A673"/>
      </a:accent6>
      <a:hlink>
        <a:srgbClr val="0563C1"/>
      </a:hlink>
      <a:folHlink>
        <a:srgbClr val="954F72"/>
      </a:folHlink>
    </a:clrScheme>
    <a:fontScheme name="Custom 20">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MathU Presentation.potx" id="{5618AD5A-63E7-4E9B-B9C0-4CCB607B578B}" vid="{C3205D2C-4721-459E-9E8D-B965DC1CF9C5}"/>
    </a:ext>
  </a:extLst>
</a:theme>
</file>

<file path=ppt/theme/theme2.xml><?xml version="1.0" encoding="utf-8"?>
<a:theme xmlns:a="http://schemas.openxmlformats.org/drawingml/2006/main"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1MathU Presentation</Template>
  <TotalTime>1616</TotalTime>
  <Words>1108</Words>
  <Application>Microsoft Office PowerPoint</Application>
  <PresentationFormat>Widescreen</PresentationFormat>
  <Paragraphs>213</Paragraphs>
  <Slides>31</Slides>
  <Notes>12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31</vt:i4>
      </vt:variant>
    </vt:vector>
  </HeadingPairs>
  <TitlesOfParts>
    <vt:vector size="44" baseType="lpstr">
      <vt:lpstr>Arial</vt:lpstr>
      <vt:lpstr>Arial Black</vt:lpstr>
      <vt:lpstr>Arial Bold</vt:lpstr>
      <vt:lpstr>Calibri</vt:lpstr>
      <vt:lpstr>Exo 2</vt:lpstr>
      <vt:lpstr>Georgia</vt:lpstr>
      <vt:lpstr>Montserrat</vt:lpstr>
      <vt:lpstr>Montserrat Light</vt:lpstr>
      <vt:lpstr>Montserrat Medium</vt:lpstr>
      <vt:lpstr>Times New Roman</vt:lpstr>
      <vt:lpstr>MathematicaUniversalPPT-GMMB</vt:lpstr>
      <vt:lpstr>Light Gradient</vt:lpstr>
      <vt:lpstr>Simple Light</vt:lpstr>
      <vt:lpstr>Visualization Mini-hack</vt:lpstr>
      <vt:lpstr>PowerPoint Presentation</vt:lpstr>
      <vt:lpstr>DC2 Meetups</vt:lpstr>
      <vt:lpstr>Data Community DC believes that diverse communities are better and stronger.  Together, we continue to build an inclusive culture that encourages, supports, and celebrates diversity in race, gender, sexual orientation, religion, and all protected classes. It connects and brings us closer. Everyone is welcome to come, speak, and volunteer as an inclusive community.   </vt:lpstr>
      <vt:lpstr>Sponsors</vt:lpstr>
      <vt:lpstr>Data Science @ Mathematica</vt:lpstr>
      <vt:lpstr>Data Science @ Mathematica</vt:lpstr>
      <vt:lpstr>Work @ Mathematica</vt:lpstr>
      <vt:lpstr>PowerPoint Presentation</vt:lpstr>
      <vt:lpstr>Your Charge</vt:lpstr>
      <vt:lpstr>Guidelines</vt:lpstr>
      <vt:lpstr>Subject Matter Experts</vt:lpstr>
      <vt:lpstr>S.T.Op NextGen Challenge</vt:lpstr>
      <vt:lpstr>The Challenge        How can you help federal, state, and local         stakeholders improve access to effective treatment         and recovery services to reduce opioid-related          overdoses, mortality, &amp; addiction/dependence?</vt:lpstr>
      <vt:lpstr>Our Solution</vt:lpstr>
      <vt:lpstr>S.T.Op NextGen  http://stop-nextgen.mathematica-mpr.com/</vt:lpstr>
      <vt:lpstr>Dataset overview</vt:lpstr>
      <vt:lpstr>The Challenge        How can you help federal, state, and local         stakeholders improve access to effective treatment         and recovery services to reduce opioid-related          overdoses, mortality, &amp; addiction/dependence?</vt:lpstr>
      <vt:lpstr>Questions?</vt:lpstr>
      <vt:lpstr>Impact of Proposed Changes to SNAP “Broad-Based Categorical Eligibility”</vt:lpstr>
      <vt:lpstr>Our challenge: To analyze the scale of the proposed SNAP policy changes and provide stakeholders with state-level statistics to better assess regional and demographic impacts. </vt:lpstr>
      <vt:lpstr>Start to Finish Under a Tight Timeline</vt:lpstr>
      <vt:lpstr>The Product</vt:lpstr>
      <vt:lpstr>The Data.</vt:lpstr>
      <vt:lpstr>Questions?</vt:lpstr>
      <vt:lpstr>Hack Away! </vt:lpstr>
      <vt:lpstr>Hack and Tell Time!</vt:lpstr>
      <vt:lpstr>Thank you!!!!</vt:lpstr>
      <vt:lpstr>PowerPoint Presentation</vt:lpstr>
      <vt:lpstr>Data Week DC 2019 Highlights</vt:lpstr>
      <vt:lpstr>So long, farewell, auf Wiedersehen, good night… Let’s make haste to Wunder Garten!</vt:lpstr>
    </vt:vector>
  </TitlesOfParts>
  <Company>Mathematica,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Deck Self Help</dc:title>
  <dc:creator>Aparna Keshaviah</dc:creator>
  <cp:lastModifiedBy>Lauren Amos</cp:lastModifiedBy>
  <cp:revision>348</cp:revision>
  <dcterms:created xsi:type="dcterms:W3CDTF">2019-09-26T17:38:00Z</dcterms:created>
  <dcterms:modified xsi:type="dcterms:W3CDTF">2019-10-01T20:35:53Z</dcterms:modified>
</cp:coreProperties>
</file>